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ags/tag8.xml" ContentType="application/vnd.openxmlformats-officedocument.presentationml.tags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4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4"/>
    <p:sldMasterId id="2147483796" r:id="rId5"/>
    <p:sldMasterId id="2147483823" r:id="rId6"/>
    <p:sldMasterId id="2147483868" r:id="rId7"/>
    <p:sldMasterId id="2147483901" r:id="rId8"/>
  </p:sldMasterIdLst>
  <p:notesMasterIdLst>
    <p:notesMasterId r:id="rId24"/>
  </p:notesMasterIdLst>
  <p:handoutMasterIdLst>
    <p:handoutMasterId r:id="rId25"/>
  </p:handoutMasterIdLst>
  <p:sldIdLst>
    <p:sldId id="290" r:id="rId9"/>
    <p:sldId id="6552" r:id="rId10"/>
    <p:sldId id="6553" r:id="rId11"/>
    <p:sldId id="6554" r:id="rId12"/>
    <p:sldId id="6556" r:id="rId13"/>
    <p:sldId id="6563" r:id="rId14"/>
    <p:sldId id="6559" r:id="rId15"/>
    <p:sldId id="6565" r:id="rId16"/>
    <p:sldId id="6566" r:id="rId17"/>
    <p:sldId id="6562" r:id="rId18"/>
    <p:sldId id="480" r:id="rId19"/>
    <p:sldId id="387" r:id="rId20"/>
    <p:sldId id="1764" r:id="rId21"/>
    <p:sldId id="1038" r:id="rId22"/>
    <p:sldId id="379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000"/>
    <a:srgbClr val="00C7E6"/>
    <a:srgbClr val="1E1E96"/>
    <a:srgbClr val="003DE6"/>
    <a:srgbClr val="00C8E6"/>
    <a:srgbClr val="8229B5"/>
    <a:srgbClr val="8C006E"/>
    <a:srgbClr val="FF0000"/>
    <a:srgbClr val="1F1F96"/>
    <a:srgbClr val="DB14AB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527" autoAdjust="0"/>
    <p:restoredTop sz="76248" autoAdjust="0"/>
  </p:normalViewPr>
  <p:slideViewPr>
    <p:cSldViewPr snapToGrid="0">
      <p:cViewPr varScale="1">
        <p:scale>
          <a:sx n="29" d="100"/>
          <a:sy n="29" d="100"/>
        </p:scale>
        <p:origin x="72" y="20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51269"/>
    </p:cViewPr>
  </p:sorterViewPr>
  <p:notesViewPr>
    <p:cSldViewPr snapToGrid="0">
      <p:cViewPr varScale="1">
        <p:scale>
          <a:sx n="49" d="100"/>
          <a:sy n="49" d="100"/>
        </p:scale>
        <p:origin x="2652" y="5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theme" Target="theme/theme1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3E2305-466C-4623-BA03-7D1ABB7C9E8B}" type="datetimeFigureOut">
              <a:rPr lang="en-GB" smtClean="0"/>
              <a:t>06/11/2020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AB2DDB-3F36-4FB8-8004-74C0E9CD6F5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13047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94DEE1-CFED-4862-80A6-C1C29819A1DC}" type="datetimeFigureOut">
              <a:rPr lang="en-GB" smtClean="0"/>
              <a:t>06/11/2020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745B09-AD31-409C-B2BB-E7C534396A2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9038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510942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37125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721721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892764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7233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246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43064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4750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760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8368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78851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68080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4745B09-AD31-409C-B2BB-E7C534396A29}" type="slidenum">
              <a:rPr lang="en-GB" smtClean="0"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00346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jp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jpeg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gif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5.jpe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slideMaster" Target="../slideMasters/slideMaster2.xml"/><Relationship Id="rId7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4.png"/><Relationship Id="rId4" Type="http://schemas.openxmlformats.org/officeDocument/2006/relationships/image" Target="../media/image11.jpeg"/><Relationship Id="rId9" Type="http://schemas.openxmlformats.org/officeDocument/2006/relationships/image" Target="../media/image1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6.jp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9.jpeg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gif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5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7.jp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hemeOverride" Target="../theme/themeOverride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3.xml"/><Relationship Id="rId7" Type="http://schemas.openxmlformats.org/officeDocument/2006/relationships/image" Target="../media/image4.png"/><Relationship Id="rId2" Type="http://schemas.openxmlformats.org/officeDocument/2006/relationships/tags" Target="../tags/tag8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5.jpeg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0.jpg"/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jpg"/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3.jpg"/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4.jp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5.jp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9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0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0.bin"/></Relationships>
</file>

<file path=ppt/slideLayouts/_rels/slideLayout9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1.bin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4.xml"/><Relationship Id="rId2" Type="http://schemas.openxmlformats.org/officeDocument/2006/relationships/tags" Target="../tags/tag12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2.bin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PS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39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2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2338445"/>
            <a:ext cx="499920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2338445"/>
            <a:ext cx="5174222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1605678"/>
            <a:ext cx="4999202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6092030" y="1605678"/>
            <a:ext cx="5178191" cy="553998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8671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3"/>
            <a:ext cx="11425237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32383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72668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5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8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9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0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7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1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1705060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457200"/>
          </a:xfrm>
        </p:spPr>
        <p:txBody>
          <a:bodyPr rIns="0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7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42757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758156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79414"/>
            <a:ext cx="11425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277909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80999"/>
            <a:ext cx="11425237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295401"/>
            <a:ext cx="3803904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497079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2" y="380999"/>
            <a:ext cx="11425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4048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295401"/>
            <a:ext cx="3803904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700030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8448"/>
            <a:ext cx="11431590" cy="4956048"/>
          </a:xfrm>
        </p:spPr>
        <p:txBody>
          <a:bodyPr/>
          <a:lstStyle>
            <a:lvl1pPr>
              <a:lnSpc>
                <a:spcPct val="90000"/>
              </a:lnSpc>
              <a:defRPr sz="4800">
                <a:latin typeface="+mj-lt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781654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384048"/>
            <a:ext cx="3794760" cy="5861304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2000"/>
            </a:lvl1pPr>
            <a:lvl2pPr marL="182563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357188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539750" marR="0" indent="-182563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0" marR="0" lvl="0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384048"/>
            <a:ext cx="7623048" cy="5861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093919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79414"/>
            <a:ext cx="10356384" cy="4572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499920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653925"/>
            <a:ext cx="518216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64324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850233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1 line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4048" y="2286000"/>
            <a:ext cx="9521825" cy="1051116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 b="0">
                <a:solidFill>
                  <a:schemeClr val="tx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One-line title</a:t>
            </a:r>
            <a:endParaRPr lang="en-GB" dirty="0"/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384048" y="4257741"/>
            <a:ext cx="1978025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tx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981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2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839" y="1605678"/>
            <a:ext cx="4999202" cy="55399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6092030" y="1605678"/>
            <a:ext cx="5178191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79414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2338445"/>
            <a:ext cx="499920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2338445"/>
            <a:ext cx="5182162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64324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9952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80999"/>
            <a:ext cx="10356382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326033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5"/>
            <a:ext cx="3261600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5"/>
            <a:ext cx="3260078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767340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3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80999"/>
            <a:ext cx="10356382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2338445"/>
            <a:ext cx="326033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2338445"/>
            <a:ext cx="3261600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2338445"/>
            <a:ext cx="3260078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010144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461358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912572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384937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80999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70420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326033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5"/>
            <a:ext cx="3261600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5"/>
            <a:ext cx="3274114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95902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3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80999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70420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2338445"/>
            <a:ext cx="326033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2338445"/>
            <a:ext cx="3261600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2338445"/>
            <a:ext cx="3274114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010144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461358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912572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296265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9" y="1298448"/>
            <a:ext cx="10362732" cy="4956048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4800">
                <a:latin typeface="+mj-lt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33070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839" y="384048"/>
            <a:ext cx="10361146" cy="5864352"/>
          </a:xfrm>
        </p:spPr>
        <p:txBody>
          <a:bodyPr rIns="0"/>
          <a:lstStyle>
            <a:lvl1pPr marL="0" indent="0">
              <a:lnSpc>
                <a:spcPct val="90000"/>
              </a:lnSpc>
              <a:buFontTx/>
              <a:buNone/>
              <a:defRPr sz="3200">
                <a:latin typeface="+mj-lt"/>
              </a:defRPr>
            </a:lvl1pPr>
            <a:lvl2pPr marL="0" indent="0">
              <a:spcAft>
                <a:spcPts val="1200"/>
              </a:spcAft>
              <a:buNone/>
              <a:defRPr sz="2200">
                <a:latin typeface="+mj-lt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19814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839" y="1653920"/>
            <a:ext cx="10367370" cy="4591432"/>
          </a:xfrm>
        </p:spPr>
        <p:txBody>
          <a:bodyPr rIns="0"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90982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Communication Solu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0"/>
            <a:ext cx="12191999" cy="6857999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9370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0"/>
            <a:ext cx="3260333" cy="4591432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653920"/>
            <a:ext cx="7087033" cy="4591432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004501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4"/>
            <a:ext cx="3260333" cy="4591428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4"/>
            <a:ext cx="3261600" cy="4591428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4"/>
            <a:ext cx="3278622" cy="4591427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10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895824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7087161" cy="4591054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19288" y="1653925"/>
            <a:ext cx="3255697" cy="45913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452948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84048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4048" y="3314646"/>
            <a:ext cx="3816000" cy="2935224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18731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418731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00100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800100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1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2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2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2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589092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TextBox 2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4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7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8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9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6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0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88505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3532" y="33077"/>
            <a:ext cx="12185420" cy="68295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" name="Freeform 5"/>
          <p:cNvSpPr/>
          <p:nvPr/>
        </p:nvSpPr>
        <p:spPr>
          <a:xfrm>
            <a:off x="0" y="3602940"/>
            <a:ext cx="3586808" cy="3259673"/>
          </a:xfrm>
          <a:custGeom>
            <a:avLst/>
            <a:gdLst>
              <a:gd name="connsiteX0" fmla="*/ 1392248 w 3580909"/>
              <a:gd name="connsiteY0" fmla="*/ 0 h 3209249"/>
              <a:gd name="connsiteX1" fmla="*/ 0 w 3580909"/>
              <a:gd name="connsiteY1" fmla="*/ 3209249 h 3209249"/>
              <a:gd name="connsiteX2" fmla="*/ 3580909 w 3580909"/>
              <a:gd name="connsiteY2" fmla="*/ 1215267 h 3209249"/>
              <a:gd name="connsiteX3" fmla="*/ 1392248 w 3580909"/>
              <a:gd name="connsiteY3" fmla="*/ 0 h 3209249"/>
              <a:gd name="connsiteX0" fmla="*/ 1406371 w 3595032"/>
              <a:gd name="connsiteY0" fmla="*/ 0 h 3209249"/>
              <a:gd name="connsiteX1" fmla="*/ 0 w 3595032"/>
              <a:gd name="connsiteY1" fmla="*/ 3209249 h 3209249"/>
              <a:gd name="connsiteX2" fmla="*/ 3595032 w 3595032"/>
              <a:gd name="connsiteY2" fmla="*/ 1215267 h 3209249"/>
              <a:gd name="connsiteX3" fmla="*/ 1406371 w 3595032"/>
              <a:gd name="connsiteY3" fmla="*/ 0 h 3209249"/>
              <a:gd name="connsiteX0" fmla="*/ 1399310 w 3587971"/>
              <a:gd name="connsiteY0" fmla="*/ 0 h 3209249"/>
              <a:gd name="connsiteX1" fmla="*/ 0 w 3587971"/>
              <a:gd name="connsiteY1" fmla="*/ 3209249 h 3209249"/>
              <a:gd name="connsiteX2" fmla="*/ 3587971 w 3587971"/>
              <a:gd name="connsiteY2" fmla="*/ 1215267 h 3209249"/>
              <a:gd name="connsiteX3" fmla="*/ 1399310 w 3587971"/>
              <a:gd name="connsiteY3" fmla="*/ 0 h 3209249"/>
              <a:gd name="connsiteX0" fmla="*/ 1399310 w 3587971"/>
              <a:gd name="connsiteY0" fmla="*/ 0 h 3252111"/>
              <a:gd name="connsiteX1" fmla="*/ 0 w 3587971"/>
              <a:gd name="connsiteY1" fmla="*/ 3252111 h 3252111"/>
              <a:gd name="connsiteX2" fmla="*/ 3587971 w 3587971"/>
              <a:gd name="connsiteY2" fmla="*/ 1258129 h 3252111"/>
              <a:gd name="connsiteX3" fmla="*/ 1399310 w 3587971"/>
              <a:gd name="connsiteY3" fmla="*/ 0 h 3252111"/>
              <a:gd name="connsiteX0" fmla="*/ 1396734 w 3585395"/>
              <a:gd name="connsiteY0" fmla="*/ 0 h 3264990"/>
              <a:gd name="connsiteX1" fmla="*/ 0 w 3585395"/>
              <a:gd name="connsiteY1" fmla="*/ 3264990 h 3264990"/>
              <a:gd name="connsiteX2" fmla="*/ 3585395 w 3585395"/>
              <a:gd name="connsiteY2" fmla="*/ 1258129 h 3264990"/>
              <a:gd name="connsiteX3" fmla="*/ 1396734 w 3585395"/>
              <a:gd name="connsiteY3" fmla="*/ 0 h 3264990"/>
              <a:gd name="connsiteX0" fmla="*/ 1404461 w 3593122"/>
              <a:gd name="connsiteY0" fmla="*/ 0 h 3267566"/>
              <a:gd name="connsiteX1" fmla="*/ 0 w 3593122"/>
              <a:gd name="connsiteY1" fmla="*/ 3267566 h 3267566"/>
              <a:gd name="connsiteX2" fmla="*/ 3593122 w 3593122"/>
              <a:gd name="connsiteY2" fmla="*/ 1258129 h 3267566"/>
              <a:gd name="connsiteX3" fmla="*/ 1404461 w 3593122"/>
              <a:gd name="connsiteY3" fmla="*/ 0 h 326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3122" h="3267566">
                <a:moveTo>
                  <a:pt x="1404461" y="0"/>
                </a:moveTo>
                <a:lnTo>
                  <a:pt x="0" y="3267566"/>
                </a:lnTo>
                <a:lnTo>
                  <a:pt x="3593122" y="1258129"/>
                </a:lnTo>
                <a:lnTo>
                  <a:pt x="140446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7" name="Freeform 6"/>
          <p:cNvSpPr/>
          <p:nvPr/>
        </p:nvSpPr>
        <p:spPr>
          <a:xfrm>
            <a:off x="1390330" y="1741468"/>
            <a:ext cx="2199979" cy="3164694"/>
          </a:xfrm>
          <a:custGeom>
            <a:avLst/>
            <a:gdLst>
              <a:gd name="connsiteX0" fmla="*/ 1739462 w 2186152"/>
              <a:gd name="connsiteY0" fmla="*/ 0 h 3095296"/>
              <a:gd name="connsiteX1" fmla="*/ 0 w 2186152"/>
              <a:gd name="connsiteY1" fmla="*/ 1891862 h 3095296"/>
              <a:gd name="connsiteX2" fmla="*/ 2186152 w 2186152"/>
              <a:gd name="connsiteY2" fmla="*/ 3095296 h 3095296"/>
              <a:gd name="connsiteX3" fmla="*/ 1739462 w 2186152"/>
              <a:gd name="connsiteY3" fmla="*/ 0 h 3095296"/>
              <a:gd name="connsiteX0" fmla="*/ 1733563 w 2186152"/>
              <a:gd name="connsiteY0" fmla="*/ 0 h 3112994"/>
              <a:gd name="connsiteX1" fmla="*/ 0 w 2186152"/>
              <a:gd name="connsiteY1" fmla="*/ 1909560 h 3112994"/>
              <a:gd name="connsiteX2" fmla="*/ 2186152 w 2186152"/>
              <a:gd name="connsiteY2" fmla="*/ 3112994 h 3112994"/>
              <a:gd name="connsiteX3" fmla="*/ 1733563 w 2186152"/>
              <a:gd name="connsiteY3" fmla="*/ 0 h 3112994"/>
              <a:gd name="connsiteX0" fmla="*/ 1752613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52613 w 2186152"/>
              <a:gd name="connsiteY3" fmla="*/ 0 h 3108232"/>
              <a:gd name="connsiteX0" fmla="*/ 1738326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38326 w 2186152"/>
              <a:gd name="connsiteY3" fmla="*/ 0 h 3108232"/>
              <a:gd name="connsiteX0" fmla="*/ 1724039 w 2186152"/>
              <a:gd name="connsiteY0" fmla="*/ 0 h 3089182"/>
              <a:gd name="connsiteX1" fmla="*/ 0 w 2186152"/>
              <a:gd name="connsiteY1" fmla="*/ 1885748 h 3089182"/>
              <a:gd name="connsiteX2" fmla="*/ 2186152 w 2186152"/>
              <a:gd name="connsiteY2" fmla="*/ 3089182 h 3089182"/>
              <a:gd name="connsiteX3" fmla="*/ 1724039 w 2186152"/>
              <a:gd name="connsiteY3" fmla="*/ 0 h 3089182"/>
              <a:gd name="connsiteX0" fmla="*/ 1743089 w 2205202"/>
              <a:gd name="connsiteY0" fmla="*/ 0 h 3089182"/>
              <a:gd name="connsiteX1" fmla="*/ 0 w 2205202"/>
              <a:gd name="connsiteY1" fmla="*/ 1861935 h 3089182"/>
              <a:gd name="connsiteX2" fmla="*/ 2205202 w 2205202"/>
              <a:gd name="connsiteY2" fmla="*/ 3089182 h 3089182"/>
              <a:gd name="connsiteX3" fmla="*/ 1743089 w 2205202"/>
              <a:gd name="connsiteY3" fmla="*/ 0 h 3089182"/>
              <a:gd name="connsiteX0" fmla="*/ 1733564 w 2205202"/>
              <a:gd name="connsiteY0" fmla="*/ 0 h 3079657"/>
              <a:gd name="connsiteX1" fmla="*/ 0 w 2205202"/>
              <a:gd name="connsiteY1" fmla="*/ 1852410 h 3079657"/>
              <a:gd name="connsiteX2" fmla="*/ 2205202 w 2205202"/>
              <a:gd name="connsiteY2" fmla="*/ 3079657 h 3079657"/>
              <a:gd name="connsiteX3" fmla="*/ 1733564 w 2205202"/>
              <a:gd name="connsiteY3" fmla="*/ 0 h 3079657"/>
              <a:gd name="connsiteX0" fmla="*/ 1695464 w 2167102"/>
              <a:gd name="connsiteY0" fmla="*/ 0 h 3079657"/>
              <a:gd name="connsiteX1" fmla="*/ 0 w 2167102"/>
              <a:gd name="connsiteY1" fmla="*/ 1871460 h 3079657"/>
              <a:gd name="connsiteX2" fmla="*/ 2167102 w 2167102"/>
              <a:gd name="connsiteY2" fmla="*/ 3079657 h 3079657"/>
              <a:gd name="connsiteX3" fmla="*/ 1695464 w 2167102"/>
              <a:gd name="connsiteY3" fmla="*/ 0 h 3079657"/>
              <a:gd name="connsiteX0" fmla="*/ 1724039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4039 w 2195677"/>
              <a:gd name="connsiteY3" fmla="*/ 0 h 3079657"/>
              <a:gd name="connsiteX0" fmla="*/ 17460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46073 w 2195677"/>
              <a:gd name="connsiteY3" fmla="*/ 0 h 3079657"/>
              <a:gd name="connsiteX0" fmla="*/ 1714323 w 2195677"/>
              <a:gd name="connsiteY0" fmla="*/ 0 h 3098707"/>
              <a:gd name="connsiteX1" fmla="*/ 0 w 2195677"/>
              <a:gd name="connsiteY1" fmla="*/ 1885748 h 3098707"/>
              <a:gd name="connsiteX2" fmla="*/ 2195677 w 2195677"/>
              <a:gd name="connsiteY2" fmla="*/ 3098707 h 3098707"/>
              <a:gd name="connsiteX3" fmla="*/ 1714323 w 2195677"/>
              <a:gd name="connsiteY3" fmla="*/ 0 h 3098707"/>
              <a:gd name="connsiteX0" fmla="*/ 1720673 w 2195677"/>
              <a:gd name="connsiteY0" fmla="*/ 0 h 3092357"/>
              <a:gd name="connsiteX1" fmla="*/ 0 w 2195677"/>
              <a:gd name="connsiteY1" fmla="*/ 1879398 h 3092357"/>
              <a:gd name="connsiteX2" fmla="*/ 2195677 w 2195677"/>
              <a:gd name="connsiteY2" fmla="*/ 3092357 h 3092357"/>
              <a:gd name="connsiteX3" fmla="*/ 1720673 w 2195677"/>
              <a:gd name="connsiteY3" fmla="*/ 0 h 3092357"/>
              <a:gd name="connsiteX0" fmla="*/ 1739723 w 2195677"/>
              <a:gd name="connsiteY0" fmla="*/ 0 h 3086007"/>
              <a:gd name="connsiteX1" fmla="*/ 0 w 2195677"/>
              <a:gd name="connsiteY1" fmla="*/ 1873048 h 3086007"/>
              <a:gd name="connsiteX2" fmla="*/ 2195677 w 2195677"/>
              <a:gd name="connsiteY2" fmla="*/ 3086007 h 3086007"/>
              <a:gd name="connsiteX3" fmla="*/ 1739723 w 2195677"/>
              <a:gd name="connsiteY3" fmla="*/ 0 h 3086007"/>
              <a:gd name="connsiteX0" fmla="*/ 1720673 w 2195677"/>
              <a:gd name="connsiteY0" fmla="*/ 0 h 3155857"/>
              <a:gd name="connsiteX1" fmla="*/ 0 w 2195677"/>
              <a:gd name="connsiteY1" fmla="*/ 1942898 h 3155857"/>
              <a:gd name="connsiteX2" fmla="*/ 2195677 w 2195677"/>
              <a:gd name="connsiteY2" fmla="*/ 3155857 h 3155857"/>
              <a:gd name="connsiteX3" fmla="*/ 1720673 w 2195677"/>
              <a:gd name="connsiteY3" fmla="*/ 0 h 3155857"/>
              <a:gd name="connsiteX0" fmla="*/ 17206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0673 w 2195677"/>
              <a:gd name="connsiteY3" fmla="*/ 0 h 3079657"/>
              <a:gd name="connsiteX0" fmla="*/ 1720673 w 2195677"/>
              <a:gd name="connsiteY0" fmla="*/ 0 h 3149507"/>
              <a:gd name="connsiteX1" fmla="*/ 0 w 2195677"/>
              <a:gd name="connsiteY1" fmla="*/ 1936548 h 3149507"/>
              <a:gd name="connsiteX2" fmla="*/ 2195677 w 2195677"/>
              <a:gd name="connsiteY2" fmla="*/ 3149507 h 3149507"/>
              <a:gd name="connsiteX3" fmla="*/ 1720673 w 219567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24975 w 2199979"/>
              <a:gd name="connsiteY0" fmla="*/ 0 h 3149507"/>
              <a:gd name="connsiteX1" fmla="*/ 0 w 2199979"/>
              <a:gd name="connsiteY1" fmla="*/ 1921800 h 3149507"/>
              <a:gd name="connsiteX2" fmla="*/ 2199979 w 2199979"/>
              <a:gd name="connsiteY2" fmla="*/ 3149507 h 3149507"/>
              <a:gd name="connsiteX3" fmla="*/ 1724975 w 2199979"/>
              <a:gd name="connsiteY3" fmla="*/ 0 h 3149507"/>
              <a:gd name="connsiteX0" fmla="*/ 1722399 w 2199979"/>
              <a:gd name="connsiteY0" fmla="*/ 0 h 3072234"/>
              <a:gd name="connsiteX1" fmla="*/ 0 w 2199979"/>
              <a:gd name="connsiteY1" fmla="*/ 1844527 h 3072234"/>
              <a:gd name="connsiteX2" fmla="*/ 2199979 w 2199979"/>
              <a:gd name="connsiteY2" fmla="*/ 3072234 h 3072234"/>
              <a:gd name="connsiteX3" fmla="*/ 1722399 w 2199979"/>
              <a:gd name="connsiteY3" fmla="*/ 0 h 3072234"/>
              <a:gd name="connsiteX0" fmla="*/ 1722399 w 2199979"/>
              <a:gd name="connsiteY0" fmla="*/ 0 h 3123750"/>
              <a:gd name="connsiteX1" fmla="*/ 0 w 2199979"/>
              <a:gd name="connsiteY1" fmla="*/ 1896043 h 3123750"/>
              <a:gd name="connsiteX2" fmla="*/ 2199979 w 2199979"/>
              <a:gd name="connsiteY2" fmla="*/ 3123750 h 3123750"/>
              <a:gd name="connsiteX3" fmla="*/ 1722399 w 2199979"/>
              <a:gd name="connsiteY3" fmla="*/ 0 h 3123750"/>
              <a:gd name="connsiteX0" fmla="*/ 1736047 w 2199979"/>
              <a:gd name="connsiteY0" fmla="*/ 0 h 3164694"/>
              <a:gd name="connsiteX1" fmla="*/ 0 w 2199979"/>
              <a:gd name="connsiteY1" fmla="*/ 1936987 h 3164694"/>
              <a:gd name="connsiteX2" fmla="*/ 2199979 w 2199979"/>
              <a:gd name="connsiteY2" fmla="*/ 3164694 h 3164694"/>
              <a:gd name="connsiteX3" fmla="*/ 1736047 w 2199979"/>
              <a:gd name="connsiteY3" fmla="*/ 0 h 316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79" h="3164694">
                <a:moveTo>
                  <a:pt x="1736047" y="0"/>
                </a:moveTo>
                <a:lnTo>
                  <a:pt x="0" y="1936987"/>
                </a:lnTo>
                <a:lnTo>
                  <a:pt x="2199979" y="3164694"/>
                </a:lnTo>
                <a:lnTo>
                  <a:pt x="1736047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8" name="Freeform 7"/>
          <p:cNvSpPr/>
          <p:nvPr/>
        </p:nvSpPr>
        <p:spPr>
          <a:xfrm>
            <a:off x="6375805" y="1"/>
            <a:ext cx="4644129" cy="1222744"/>
          </a:xfrm>
          <a:custGeom>
            <a:avLst/>
            <a:gdLst>
              <a:gd name="connsiteX0" fmla="*/ 0 w 4550735"/>
              <a:gd name="connsiteY0" fmla="*/ 0 h 1222745"/>
              <a:gd name="connsiteX1" fmla="*/ 1222744 w 4550735"/>
              <a:gd name="connsiteY1" fmla="*/ 1222745 h 1222745"/>
              <a:gd name="connsiteX2" fmla="*/ 4550735 w 4550735"/>
              <a:gd name="connsiteY2" fmla="*/ 10633 h 1222745"/>
              <a:gd name="connsiteX3" fmla="*/ 0 w 4550735"/>
              <a:gd name="connsiteY3" fmla="*/ 0 h 1222745"/>
              <a:gd name="connsiteX0" fmla="*/ 0 w 4582633"/>
              <a:gd name="connsiteY0" fmla="*/ 10633 h 1212112"/>
              <a:gd name="connsiteX1" fmla="*/ 1254642 w 4582633"/>
              <a:gd name="connsiteY1" fmla="*/ 1212112 h 1212112"/>
              <a:gd name="connsiteX2" fmla="*/ 4582633 w 4582633"/>
              <a:gd name="connsiteY2" fmla="*/ 0 h 1212112"/>
              <a:gd name="connsiteX3" fmla="*/ 0 w 4582633"/>
              <a:gd name="connsiteY3" fmla="*/ 10633 h 1212112"/>
              <a:gd name="connsiteX0" fmla="*/ 0 w 4566685"/>
              <a:gd name="connsiteY0" fmla="*/ 0 h 1228061"/>
              <a:gd name="connsiteX1" fmla="*/ 1238694 w 4566685"/>
              <a:gd name="connsiteY1" fmla="*/ 1228061 h 1228061"/>
              <a:gd name="connsiteX2" fmla="*/ 4566685 w 4566685"/>
              <a:gd name="connsiteY2" fmla="*/ 15949 h 1228061"/>
              <a:gd name="connsiteX3" fmla="*/ 0 w 4566685"/>
              <a:gd name="connsiteY3" fmla="*/ 0 h 1228061"/>
              <a:gd name="connsiteX0" fmla="*/ 0 w 4566685"/>
              <a:gd name="connsiteY0" fmla="*/ 0 h 1217428"/>
              <a:gd name="connsiteX1" fmla="*/ 1238694 w 4566685"/>
              <a:gd name="connsiteY1" fmla="*/ 1217428 h 1217428"/>
              <a:gd name="connsiteX2" fmla="*/ 4566685 w 4566685"/>
              <a:gd name="connsiteY2" fmla="*/ 5316 h 1217428"/>
              <a:gd name="connsiteX3" fmla="*/ 0 w 4566685"/>
              <a:gd name="connsiteY3" fmla="*/ 0 h 1217428"/>
              <a:gd name="connsiteX0" fmla="*/ 0 w 4614532"/>
              <a:gd name="connsiteY0" fmla="*/ 0 h 1217428"/>
              <a:gd name="connsiteX1" fmla="*/ 1238694 w 4614532"/>
              <a:gd name="connsiteY1" fmla="*/ 1217428 h 1217428"/>
              <a:gd name="connsiteX2" fmla="*/ 4614532 w 4614532"/>
              <a:gd name="connsiteY2" fmla="*/ 5316 h 1217428"/>
              <a:gd name="connsiteX3" fmla="*/ 0 w 4614532"/>
              <a:gd name="connsiteY3" fmla="*/ 0 h 1217428"/>
              <a:gd name="connsiteX0" fmla="*/ 0 w 4614532"/>
              <a:gd name="connsiteY0" fmla="*/ 0 h 1228060"/>
              <a:gd name="connsiteX1" fmla="*/ 1286541 w 4614532"/>
              <a:gd name="connsiteY1" fmla="*/ 1228060 h 1228060"/>
              <a:gd name="connsiteX2" fmla="*/ 4614532 w 4614532"/>
              <a:gd name="connsiteY2" fmla="*/ 5316 h 1228060"/>
              <a:gd name="connsiteX3" fmla="*/ 0 w 4614532"/>
              <a:gd name="connsiteY3" fmla="*/ 0 h 1228060"/>
              <a:gd name="connsiteX0" fmla="*/ 0 w 4614532"/>
              <a:gd name="connsiteY0" fmla="*/ 10633 h 1222744"/>
              <a:gd name="connsiteX1" fmla="*/ 1286541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10633 h 1201479"/>
              <a:gd name="connsiteX1" fmla="*/ 1238695 w 4614532"/>
              <a:gd name="connsiteY1" fmla="*/ 1201479 h 1201479"/>
              <a:gd name="connsiteX2" fmla="*/ 4614532 w 4614532"/>
              <a:gd name="connsiteY2" fmla="*/ 0 h 1201479"/>
              <a:gd name="connsiteX3" fmla="*/ 0 w 4614532"/>
              <a:gd name="connsiteY3" fmla="*/ 10633 h 1201479"/>
              <a:gd name="connsiteX0" fmla="*/ 0 w 4614532"/>
              <a:gd name="connsiteY0" fmla="*/ 10633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0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0 h 1222744"/>
              <a:gd name="connsiteX0" fmla="*/ 0 w 4630481"/>
              <a:gd name="connsiteY0" fmla="*/ 0 h 1222744"/>
              <a:gd name="connsiteX1" fmla="*/ 1249328 w 4630481"/>
              <a:gd name="connsiteY1" fmla="*/ 1222744 h 1222744"/>
              <a:gd name="connsiteX2" fmla="*/ 4630481 w 4630481"/>
              <a:gd name="connsiteY2" fmla="*/ 0 h 1222744"/>
              <a:gd name="connsiteX3" fmla="*/ 0 w 4630481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0 h 1222744"/>
              <a:gd name="connsiteX3" fmla="*/ 0 w 4671425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614149 h 1222744"/>
              <a:gd name="connsiteX3" fmla="*/ 0 w 4671425"/>
              <a:gd name="connsiteY3" fmla="*/ 0 h 1222744"/>
              <a:gd name="connsiteX0" fmla="*/ 0 w 4657777"/>
              <a:gd name="connsiteY0" fmla="*/ 13648 h 1236392"/>
              <a:gd name="connsiteX1" fmla="*/ 1290272 w 4657777"/>
              <a:gd name="connsiteY1" fmla="*/ 1236392 h 1236392"/>
              <a:gd name="connsiteX2" fmla="*/ 4657777 w 4657777"/>
              <a:gd name="connsiteY2" fmla="*/ 0 h 1236392"/>
              <a:gd name="connsiteX3" fmla="*/ 0 w 4657777"/>
              <a:gd name="connsiteY3" fmla="*/ 13648 h 1236392"/>
              <a:gd name="connsiteX0" fmla="*/ 0 w 4644129"/>
              <a:gd name="connsiteY0" fmla="*/ 0 h 1222744"/>
              <a:gd name="connsiteX1" fmla="*/ 1290272 w 4644129"/>
              <a:gd name="connsiteY1" fmla="*/ 1222744 h 1222744"/>
              <a:gd name="connsiteX2" fmla="*/ 4644129 w 4644129"/>
              <a:gd name="connsiteY2" fmla="*/ 0 h 1222744"/>
              <a:gd name="connsiteX3" fmla="*/ 0 w 4644129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4129" h="1222744">
                <a:moveTo>
                  <a:pt x="0" y="0"/>
                </a:moveTo>
                <a:lnTo>
                  <a:pt x="1290272" y="1222744"/>
                </a:lnTo>
                <a:lnTo>
                  <a:pt x="4644129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052439" y="2989173"/>
            <a:ext cx="3708351" cy="2971471"/>
          </a:xfrm>
          <a:custGeom>
            <a:avLst/>
            <a:gdLst>
              <a:gd name="connsiteX0" fmla="*/ 2291255 w 3641834"/>
              <a:gd name="connsiteY0" fmla="*/ 0 h 2958662"/>
              <a:gd name="connsiteX1" fmla="*/ 3641834 w 3641834"/>
              <a:gd name="connsiteY1" fmla="*/ 1692165 h 2958662"/>
              <a:gd name="connsiteX2" fmla="*/ 0 w 3641834"/>
              <a:gd name="connsiteY2" fmla="*/ 2958662 h 2958662"/>
              <a:gd name="connsiteX3" fmla="*/ 2291255 w 3641834"/>
              <a:gd name="connsiteY3" fmla="*/ 0 h 2958662"/>
              <a:gd name="connsiteX0" fmla="*/ 2291255 w 3641834"/>
              <a:gd name="connsiteY0" fmla="*/ 0 h 2963917"/>
              <a:gd name="connsiteX1" fmla="*/ 3641834 w 3641834"/>
              <a:gd name="connsiteY1" fmla="*/ 1697420 h 2963917"/>
              <a:gd name="connsiteX2" fmla="*/ 0 w 3641834"/>
              <a:gd name="connsiteY2" fmla="*/ 2963917 h 2963917"/>
              <a:gd name="connsiteX3" fmla="*/ 2291255 w 3641834"/>
              <a:gd name="connsiteY3" fmla="*/ 0 h 2963917"/>
              <a:gd name="connsiteX0" fmla="*/ 2301765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301765 w 3641834"/>
              <a:gd name="connsiteY3" fmla="*/ 0 h 2948152"/>
              <a:gd name="connsiteX0" fmla="*/ 2293452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293452 w 3641834"/>
              <a:gd name="connsiteY3" fmla="*/ 0 h 2948152"/>
              <a:gd name="connsiteX0" fmla="*/ 2305379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305379 w 3653761"/>
              <a:gd name="connsiteY3" fmla="*/ 0 h 2944176"/>
              <a:gd name="connsiteX0" fmla="*/ 2291731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291731 w 3653761"/>
              <a:gd name="connsiteY3" fmla="*/ 0 h 2944176"/>
              <a:gd name="connsiteX0" fmla="*/ 2305378 w 3653761"/>
              <a:gd name="connsiteY0" fmla="*/ 0 h 2971471"/>
              <a:gd name="connsiteX1" fmla="*/ 3653761 w 3653761"/>
              <a:gd name="connsiteY1" fmla="*/ 1708950 h 2971471"/>
              <a:gd name="connsiteX2" fmla="*/ 0 w 3653761"/>
              <a:gd name="connsiteY2" fmla="*/ 2971471 h 2971471"/>
              <a:gd name="connsiteX3" fmla="*/ 2305378 w 3653761"/>
              <a:gd name="connsiteY3" fmla="*/ 0 h 2971471"/>
              <a:gd name="connsiteX0" fmla="*/ 2305378 w 3694704"/>
              <a:gd name="connsiteY0" fmla="*/ 0 h 2971471"/>
              <a:gd name="connsiteX1" fmla="*/ 3694704 w 3694704"/>
              <a:gd name="connsiteY1" fmla="*/ 1722598 h 2971471"/>
              <a:gd name="connsiteX2" fmla="*/ 0 w 3694704"/>
              <a:gd name="connsiteY2" fmla="*/ 2971471 h 2971471"/>
              <a:gd name="connsiteX3" fmla="*/ 2305378 w 3694704"/>
              <a:gd name="connsiteY3" fmla="*/ 0 h 2971471"/>
              <a:gd name="connsiteX0" fmla="*/ 2319025 w 3708351"/>
              <a:gd name="connsiteY0" fmla="*/ 0 h 2971471"/>
              <a:gd name="connsiteX1" fmla="*/ 3708351 w 3708351"/>
              <a:gd name="connsiteY1" fmla="*/ 1722598 h 2971471"/>
              <a:gd name="connsiteX2" fmla="*/ 0 w 3708351"/>
              <a:gd name="connsiteY2" fmla="*/ 2971471 h 2971471"/>
              <a:gd name="connsiteX3" fmla="*/ 2319025 w 3708351"/>
              <a:gd name="connsiteY3" fmla="*/ 0 h 2971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8351" h="2971471">
                <a:moveTo>
                  <a:pt x="2319025" y="0"/>
                </a:moveTo>
                <a:lnTo>
                  <a:pt x="3708351" y="1722598"/>
                </a:lnTo>
                <a:lnTo>
                  <a:pt x="0" y="2971471"/>
                </a:lnTo>
                <a:lnTo>
                  <a:pt x="231902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5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0" name="Freeform 9"/>
          <p:cNvSpPr/>
          <p:nvPr/>
        </p:nvSpPr>
        <p:spPr>
          <a:xfrm>
            <a:off x="-3085" y="-4317"/>
            <a:ext cx="3366670" cy="1808791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346198"/>
              <a:gd name="connsiteY0" fmla="*/ 0 h 1771137"/>
              <a:gd name="connsiteX1" fmla="*/ 3346198 w 3346198"/>
              <a:gd name="connsiteY1" fmla="*/ 3282 h 1771137"/>
              <a:gd name="connsiteX2" fmla="*/ 3153403 w 3346198"/>
              <a:gd name="connsiteY2" fmla="*/ 1771137 h 1771137"/>
              <a:gd name="connsiteX3" fmla="*/ 0 w 3346198"/>
              <a:gd name="connsiteY3" fmla="*/ 0 h 1771137"/>
              <a:gd name="connsiteX0" fmla="*/ 0 w 3346198"/>
              <a:gd name="connsiteY0" fmla="*/ 0 h 1766374"/>
              <a:gd name="connsiteX1" fmla="*/ 3346198 w 3346198"/>
              <a:gd name="connsiteY1" fmla="*/ 3282 h 1766374"/>
              <a:gd name="connsiteX2" fmla="*/ 3110540 w 3346198"/>
              <a:gd name="connsiteY2" fmla="*/ 1766374 h 1766374"/>
              <a:gd name="connsiteX3" fmla="*/ 0 w 3346198"/>
              <a:gd name="connsiteY3" fmla="*/ 0 h 1766374"/>
              <a:gd name="connsiteX0" fmla="*/ 0 w 3346198"/>
              <a:gd name="connsiteY0" fmla="*/ 0 h 1780662"/>
              <a:gd name="connsiteX1" fmla="*/ 3346198 w 3346198"/>
              <a:gd name="connsiteY1" fmla="*/ 3282 h 1780662"/>
              <a:gd name="connsiteX2" fmla="*/ 3091490 w 3346198"/>
              <a:gd name="connsiteY2" fmla="*/ 1780662 h 1780662"/>
              <a:gd name="connsiteX3" fmla="*/ 0 w 3346198"/>
              <a:gd name="connsiteY3" fmla="*/ 0 h 1780662"/>
              <a:gd name="connsiteX0" fmla="*/ 0 w 3346198"/>
              <a:gd name="connsiteY0" fmla="*/ 0 h 1804474"/>
              <a:gd name="connsiteX1" fmla="*/ 3346198 w 3346198"/>
              <a:gd name="connsiteY1" fmla="*/ 3282 h 1804474"/>
              <a:gd name="connsiteX2" fmla="*/ 3115303 w 3346198"/>
              <a:gd name="connsiteY2" fmla="*/ 1804474 h 1804474"/>
              <a:gd name="connsiteX3" fmla="*/ 0 w 3346198"/>
              <a:gd name="connsiteY3" fmla="*/ 0 h 1804474"/>
              <a:gd name="connsiteX0" fmla="*/ 0 w 3346198"/>
              <a:gd name="connsiteY0" fmla="*/ 10366 h 1801192"/>
              <a:gd name="connsiteX1" fmla="*/ 3346198 w 3346198"/>
              <a:gd name="connsiteY1" fmla="*/ 0 h 1801192"/>
              <a:gd name="connsiteX2" fmla="*/ 3115303 w 3346198"/>
              <a:gd name="connsiteY2" fmla="*/ 1801192 h 1801192"/>
              <a:gd name="connsiteX3" fmla="*/ 0 w 3346198"/>
              <a:gd name="connsiteY3" fmla="*/ 10366 h 1801192"/>
              <a:gd name="connsiteX0" fmla="*/ 0 w 3366670"/>
              <a:gd name="connsiteY0" fmla="*/ 0 h 1818122"/>
              <a:gd name="connsiteX1" fmla="*/ 3366670 w 3366670"/>
              <a:gd name="connsiteY1" fmla="*/ 16930 h 1818122"/>
              <a:gd name="connsiteX2" fmla="*/ 3135775 w 3366670"/>
              <a:gd name="connsiteY2" fmla="*/ 1818122 h 1818122"/>
              <a:gd name="connsiteX3" fmla="*/ 0 w 3366670"/>
              <a:gd name="connsiteY3" fmla="*/ 0 h 1818122"/>
              <a:gd name="connsiteX0" fmla="*/ 0 w 3363258"/>
              <a:gd name="connsiteY0" fmla="*/ 0 h 1811298"/>
              <a:gd name="connsiteX1" fmla="*/ 3363258 w 3363258"/>
              <a:gd name="connsiteY1" fmla="*/ 10106 h 1811298"/>
              <a:gd name="connsiteX2" fmla="*/ 3132363 w 3363258"/>
              <a:gd name="connsiteY2" fmla="*/ 1811298 h 1811298"/>
              <a:gd name="connsiteX3" fmla="*/ 0 w 3363258"/>
              <a:gd name="connsiteY3" fmla="*/ 0 h 1811298"/>
              <a:gd name="connsiteX0" fmla="*/ 0 w 3363258"/>
              <a:gd name="connsiteY0" fmla="*/ 0 h 1807886"/>
              <a:gd name="connsiteX1" fmla="*/ 3363258 w 3363258"/>
              <a:gd name="connsiteY1" fmla="*/ 6694 h 1807886"/>
              <a:gd name="connsiteX2" fmla="*/ 3132363 w 3363258"/>
              <a:gd name="connsiteY2" fmla="*/ 1807886 h 1807886"/>
              <a:gd name="connsiteX3" fmla="*/ 0 w 3363258"/>
              <a:gd name="connsiteY3" fmla="*/ 0 h 1807886"/>
              <a:gd name="connsiteX0" fmla="*/ 0 w 3363258"/>
              <a:gd name="connsiteY0" fmla="*/ 3542 h 1801192"/>
              <a:gd name="connsiteX1" fmla="*/ 3363258 w 3363258"/>
              <a:gd name="connsiteY1" fmla="*/ 0 h 1801192"/>
              <a:gd name="connsiteX2" fmla="*/ 3132363 w 3363258"/>
              <a:gd name="connsiteY2" fmla="*/ 1801192 h 1801192"/>
              <a:gd name="connsiteX3" fmla="*/ 0 w 3363258"/>
              <a:gd name="connsiteY3" fmla="*/ 3542 h 1801192"/>
              <a:gd name="connsiteX0" fmla="*/ 0 w 3366670"/>
              <a:gd name="connsiteY0" fmla="*/ 0 h 1804474"/>
              <a:gd name="connsiteX1" fmla="*/ 3366670 w 3366670"/>
              <a:gd name="connsiteY1" fmla="*/ 3282 h 1804474"/>
              <a:gd name="connsiteX2" fmla="*/ 3135775 w 3366670"/>
              <a:gd name="connsiteY2" fmla="*/ 1804474 h 1804474"/>
              <a:gd name="connsiteX3" fmla="*/ 0 w 3366670"/>
              <a:gd name="connsiteY3" fmla="*/ 0 h 180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6670" h="1804474">
                <a:moveTo>
                  <a:pt x="0" y="0"/>
                </a:moveTo>
                <a:lnTo>
                  <a:pt x="3366670" y="3282"/>
                </a:lnTo>
                <a:lnTo>
                  <a:pt x="3135775" y="18044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1" name="Freeform 10"/>
          <p:cNvSpPr/>
          <p:nvPr/>
        </p:nvSpPr>
        <p:spPr>
          <a:xfrm>
            <a:off x="3111696" y="1778988"/>
            <a:ext cx="3269644" cy="3085357"/>
          </a:xfrm>
          <a:custGeom>
            <a:avLst/>
            <a:gdLst>
              <a:gd name="connsiteX0" fmla="*/ 0 w 3237186"/>
              <a:gd name="connsiteY0" fmla="*/ 0 h 3095296"/>
              <a:gd name="connsiteX1" fmla="*/ 441434 w 3237186"/>
              <a:gd name="connsiteY1" fmla="*/ 3095296 h 3095296"/>
              <a:gd name="connsiteX2" fmla="*/ 3237186 w 3237186"/>
              <a:gd name="connsiteY2" fmla="*/ 1255986 h 3095296"/>
              <a:gd name="connsiteX3" fmla="*/ 0 w 3237186"/>
              <a:gd name="connsiteY3" fmla="*/ 0 h 3095296"/>
              <a:gd name="connsiteX0" fmla="*/ 0 w 3237186"/>
              <a:gd name="connsiteY0" fmla="*/ 0 h 3109584"/>
              <a:gd name="connsiteX1" fmla="*/ 441434 w 3237186"/>
              <a:gd name="connsiteY1" fmla="*/ 3109584 h 3109584"/>
              <a:gd name="connsiteX2" fmla="*/ 3237186 w 3237186"/>
              <a:gd name="connsiteY2" fmla="*/ 1270274 h 3109584"/>
              <a:gd name="connsiteX3" fmla="*/ 0 w 3237186"/>
              <a:gd name="connsiteY3" fmla="*/ 0 h 3109584"/>
              <a:gd name="connsiteX0" fmla="*/ 0 w 3237186"/>
              <a:gd name="connsiteY0" fmla="*/ 0 h 3085764"/>
              <a:gd name="connsiteX1" fmla="*/ 441434 w 3237186"/>
              <a:gd name="connsiteY1" fmla="*/ 3085764 h 3085764"/>
              <a:gd name="connsiteX2" fmla="*/ 3237186 w 3237186"/>
              <a:gd name="connsiteY2" fmla="*/ 1246454 h 3085764"/>
              <a:gd name="connsiteX3" fmla="*/ 0 w 3237186"/>
              <a:gd name="connsiteY3" fmla="*/ 0 h 3085764"/>
              <a:gd name="connsiteX0" fmla="*/ 0 w 3255520"/>
              <a:gd name="connsiteY0" fmla="*/ 0 h 3085764"/>
              <a:gd name="connsiteX1" fmla="*/ 441434 w 3255520"/>
              <a:gd name="connsiteY1" fmla="*/ 3085764 h 3085764"/>
              <a:gd name="connsiteX2" fmla="*/ 3255520 w 3255520"/>
              <a:gd name="connsiteY2" fmla="*/ 1239108 h 3085764"/>
              <a:gd name="connsiteX3" fmla="*/ 0 w 3255520"/>
              <a:gd name="connsiteY3" fmla="*/ 0 h 3085764"/>
              <a:gd name="connsiteX0" fmla="*/ 0 w 3255520"/>
              <a:gd name="connsiteY0" fmla="*/ 0 h 3088940"/>
              <a:gd name="connsiteX1" fmla="*/ 460457 w 3255520"/>
              <a:gd name="connsiteY1" fmla="*/ 3088940 h 3088940"/>
              <a:gd name="connsiteX2" fmla="*/ 3255520 w 3255520"/>
              <a:gd name="connsiteY2" fmla="*/ 1239108 h 3088940"/>
              <a:gd name="connsiteX3" fmla="*/ 0 w 3255520"/>
              <a:gd name="connsiteY3" fmla="*/ 0 h 3088940"/>
              <a:gd name="connsiteX0" fmla="*/ 0 w 3262334"/>
              <a:gd name="connsiteY0" fmla="*/ 0 h 3088940"/>
              <a:gd name="connsiteX1" fmla="*/ 460457 w 3262334"/>
              <a:gd name="connsiteY1" fmla="*/ 3088940 h 3088940"/>
              <a:gd name="connsiteX2" fmla="*/ 3262334 w 3262334"/>
              <a:gd name="connsiteY2" fmla="*/ 1239108 h 3088940"/>
              <a:gd name="connsiteX3" fmla="*/ 0 w 3262334"/>
              <a:gd name="connsiteY3" fmla="*/ 0 h 3088940"/>
              <a:gd name="connsiteX0" fmla="*/ 0 w 3264905"/>
              <a:gd name="connsiteY0" fmla="*/ 0 h 3086363"/>
              <a:gd name="connsiteX1" fmla="*/ 463028 w 3264905"/>
              <a:gd name="connsiteY1" fmla="*/ 3086363 h 3086363"/>
              <a:gd name="connsiteX2" fmla="*/ 3264905 w 3264905"/>
              <a:gd name="connsiteY2" fmla="*/ 1236531 h 3086363"/>
              <a:gd name="connsiteX3" fmla="*/ 0 w 3264905"/>
              <a:gd name="connsiteY3" fmla="*/ 0 h 308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4905" h="3086363">
                <a:moveTo>
                  <a:pt x="0" y="0"/>
                </a:moveTo>
                <a:lnTo>
                  <a:pt x="463028" y="3086363"/>
                </a:lnTo>
                <a:lnTo>
                  <a:pt x="3264905" y="123653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2" name="Freeform 11"/>
          <p:cNvSpPr/>
          <p:nvPr/>
        </p:nvSpPr>
        <p:spPr>
          <a:xfrm>
            <a:off x="7713406" y="2411362"/>
            <a:ext cx="1983659" cy="4457360"/>
          </a:xfrm>
          <a:custGeom>
            <a:avLst/>
            <a:gdLst>
              <a:gd name="connsiteX0" fmla="*/ 1983659 w 1983659"/>
              <a:gd name="connsiteY0" fmla="*/ 0 h 4431891"/>
              <a:gd name="connsiteX1" fmla="*/ 1032388 w 1983659"/>
              <a:gd name="connsiteY1" fmla="*/ 4431891 h 4431891"/>
              <a:gd name="connsiteX2" fmla="*/ 0 w 1983659"/>
              <a:gd name="connsiteY2" fmla="*/ 2286000 h 4431891"/>
              <a:gd name="connsiteX3" fmla="*/ 1983659 w 1983659"/>
              <a:gd name="connsiteY3" fmla="*/ 0 h 4431891"/>
              <a:gd name="connsiteX0" fmla="*/ 1983659 w 1983659"/>
              <a:gd name="connsiteY0" fmla="*/ 0 h 4439842"/>
              <a:gd name="connsiteX1" fmla="*/ 1000583 w 1983659"/>
              <a:gd name="connsiteY1" fmla="*/ 4439842 h 4439842"/>
              <a:gd name="connsiteX2" fmla="*/ 0 w 1983659"/>
              <a:gd name="connsiteY2" fmla="*/ 2286000 h 4439842"/>
              <a:gd name="connsiteX3" fmla="*/ 1983659 w 1983659"/>
              <a:gd name="connsiteY3" fmla="*/ 0 h 4439842"/>
              <a:gd name="connsiteX0" fmla="*/ 1983659 w 1983659"/>
              <a:gd name="connsiteY0" fmla="*/ 0 h 4447794"/>
              <a:gd name="connsiteX1" fmla="*/ 1000583 w 1983659"/>
              <a:gd name="connsiteY1" fmla="*/ 4447794 h 4447794"/>
              <a:gd name="connsiteX2" fmla="*/ 0 w 1983659"/>
              <a:gd name="connsiteY2" fmla="*/ 2286000 h 4447794"/>
              <a:gd name="connsiteX3" fmla="*/ 1983659 w 1983659"/>
              <a:gd name="connsiteY3" fmla="*/ 0 h 4447794"/>
              <a:gd name="connsiteX0" fmla="*/ 1983659 w 1983659"/>
              <a:gd name="connsiteY0" fmla="*/ 0 h 4471648"/>
              <a:gd name="connsiteX1" fmla="*/ 1000583 w 1983659"/>
              <a:gd name="connsiteY1" fmla="*/ 4471648 h 4471648"/>
              <a:gd name="connsiteX2" fmla="*/ 0 w 1983659"/>
              <a:gd name="connsiteY2" fmla="*/ 2286000 h 4471648"/>
              <a:gd name="connsiteX3" fmla="*/ 1983659 w 1983659"/>
              <a:gd name="connsiteY3" fmla="*/ 0 h 4471648"/>
              <a:gd name="connsiteX0" fmla="*/ 1983659 w 1983659"/>
              <a:gd name="connsiteY0" fmla="*/ 0 h 4457360"/>
              <a:gd name="connsiteX1" fmla="*/ 995820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  <a:gd name="connsiteX0" fmla="*/ 1983659 w 1983659"/>
              <a:gd name="connsiteY0" fmla="*/ 0 h 4457360"/>
              <a:gd name="connsiteX1" fmla="*/ 991058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59" h="4457360">
                <a:moveTo>
                  <a:pt x="1983659" y="0"/>
                </a:moveTo>
                <a:lnTo>
                  <a:pt x="991058" y="4457360"/>
                </a:lnTo>
                <a:lnTo>
                  <a:pt x="0" y="2286000"/>
                </a:lnTo>
                <a:lnTo>
                  <a:pt x="198365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3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3" name="Freeform 12"/>
          <p:cNvSpPr/>
          <p:nvPr/>
        </p:nvSpPr>
        <p:spPr>
          <a:xfrm>
            <a:off x="6341757" y="1209676"/>
            <a:ext cx="3359456" cy="1822946"/>
          </a:xfrm>
          <a:custGeom>
            <a:avLst/>
            <a:gdLst>
              <a:gd name="connsiteX0" fmla="*/ 1271587 w 3305175"/>
              <a:gd name="connsiteY0" fmla="*/ 0 h 1809750"/>
              <a:gd name="connsiteX1" fmla="*/ 3305175 w 3305175"/>
              <a:gd name="connsiteY1" fmla="*/ 1233487 h 1809750"/>
              <a:gd name="connsiteX2" fmla="*/ 0 w 3305175"/>
              <a:gd name="connsiteY2" fmla="*/ 1809750 h 1809750"/>
              <a:gd name="connsiteX3" fmla="*/ 1271587 w 3305175"/>
              <a:gd name="connsiteY3" fmla="*/ 0 h 1809750"/>
              <a:gd name="connsiteX0" fmla="*/ 1281112 w 3314700"/>
              <a:gd name="connsiteY0" fmla="*/ 0 h 1828800"/>
              <a:gd name="connsiteX1" fmla="*/ 3314700 w 3314700"/>
              <a:gd name="connsiteY1" fmla="*/ 1233487 h 1828800"/>
              <a:gd name="connsiteX2" fmla="*/ 0 w 3314700"/>
              <a:gd name="connsiteY2" fmla="*/ 1828800 h 1828800"/>
              <a:gd name="connsiteX3" fmla="*/ 1281112 w 3314700"/>
              <a:gd name="connsiteY3" fmla="*/ 0 h 1828800"/>
              <a:gd name="connsiteX0" fmla="*/ 1300162 w 3333750"/>
              <a:gd name="connsiteY0" fmla="*/ 0 h 1824037"/>
              <a:gd name="connsiteX1" fmla="*/ 3333750 w 3333750"/>
              <a:gd name="connsiteY1" fmla="*/ 1233487 h 1824037"/>
              <a:gd name="connsiteX2" fmla="*/ 0 w 3333750"/>
              <a:gd name="connsiteY2" fmla="*/ 1824037 h 1824037"/>
              <a:gd name="connsiteX3" fmla="*/ 1300162 w 3333750"/>
              <a:gd name="connsiteY3" fmla="*/ 0 h 1824037"/>
              <a:gd name="connsiteX0" fmla="*/ 1314449 w 3333750"/>
              <a:gd name="connsiteY0" fmla="*/ 0 h 1381124"/>
              <a:gd name="connsiteX1" fmla="*/ 3333750 w 3333750"/>
              <a:gd name="connsiteY1" fmla="*/ 790574 h 1381124"/>
              <a:gd name="connsiteX2" fmla="*/ 0 w 3333750"/>
              <a:gd name="connsiteY2" fmla="*/ 1381124 h 1381124"/>
              <a:gd name="connsiteX3" fmla="*/ 1314449 w 3333750"/>
              <a:gd name="connsiteY3" fmla="*/ 0 h 138112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456" h="1822946">
                <a:moveTo>
                  <a:pt x="1325868" y="0"/>
                </a:moveTo>
                <a:lnTo>
                  <a:pt x="3359456" y="1228724"/>
                </a:lnTo>
                <a:lnTo>
                  <a:pt x="0" y="1822946"/>
                </a:lnTo>
                <a:lnTo>
                  <a:pt x="1325868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96000">
                <a:schemeClr val="accent2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4" name="Freeform 13"/>
          <p:cNvSpPr/>
          <p:nvPr/>
        </p:nvSpPr>
        <p:spPr>
          <a:xfrm>
            <a:off x="-227" y="-2"/>
            <a:ext cx="1040749" cy="6862615"/>
          </a:xfrm>
          <a:custGeom>
            <a:avLst/>
            <a:gdLst>
              <a:gd name="connsiteX0" fmla="*/ 0 w 1076445"/>
              <a:gd name="connsiteY0" fmla="*/ 0 h 6817489"/>
              <a:gd name="connsiteX1" fmla="*/ 1076445 w 1076445"/>
              <a:gd name="connsiteY1" fmla="*/ 1805651 h 6817489"/>
              <a:gd name="connsiteX2" fmla="*/ 11574 w 1076445"/>
              <a:gd name="connsiteY2" fmla="*/ 6817489 h 6817489"/>
              <a:gd name="connsiteX3" fmla="*/ 0 w 1076445"/>
              <a:gd name="connsiteY3" fmla="*/ 0 h 6817489"/>
              <a:gd name="connsiteX0" fmla="*/ 0 w 873245"/>
              <a:gd name="connsiteY0" fmla="*/ 0 h 6817489"/>
              <a:gd name="connsiteX1" fmla="*/ 873245 w 873245"/>
              <a:gd name="connsiteY1" fmla="*/ 1764376 h 6817489"/>
              <a:gd name="connsiteX2" fmla="*/ 11574 w 873245"/>
              <a:gd name="connsiteY2" fmla="*/ 6817489 h 6817489"/>
              <a:gd name="connsiteX3" fmla="*/ 0 w 873245"/>
              <a:gd name="connsiteY3" fmla="*/ 0 h 6817489"/>
              <a:gd name="connsiteX0" fmla="*/ 0 w 1047870"/>
              <a:gd name="connsiteY0" fmla="*/ 0 h 6817489"/>
              <a:gd name="connsiteX1" fmla="*/ 1047870 w 1047870"/>
              <a:gd name="connsiteY1" fmla="*/ 1770726 h 6817489"/>
              <a:gd name="connsiteX2" fmla="*/ 11574 w 1047870"/>
              <a:gd name="connsiteY2" fmla="*/ 6817489 h 6817489"/>
              <a:gd name="connsiteX3" fmla="*/ 0 w 1047870"/>
              <a:gd name="connsiteY3" fmla="*/ 0 h 6817489"/>
              <a:gd name="connsiteX0" fmla="*/ 0 w 698013"/>
              <a:gd name="connsiteY0" fmla="*/ 0 h 6817489"/>
              <a:gd name="connsiteX1" fmla="*/ 698013 w 698013"/>
              <a:gd name="connsiteY1" fmla="*/ 2181752 h 6817489"/>
              <a:gd name="connsiteX2" fmla="*/ 11574 w 698013"/>
              <a:gd name="connsiteY2" fmla="*/ 6817489 h 6817489"/>
              <a:gd name="connsiteX3" fmla="*/ 0 w 698013"/>
              <a:gd name="connsiteY3" fmla="*/ 0 h 6817489"/>
              <a:gd name="connsiteX0" fmla="*/ 0 w 1039919"/>
              <a:gd name="connsiteY0" fmla="*/ 0 h 6817489"/>
              <a:gd name="connsiteX1" fmla="*/ 1039919 w 1039919"/>
              <a:gd name="connsiteY1" fmla="*/ 1762823 h 6817489"/>
              <a:gd name="connsiteX2" fmla="*/ 11574 w 1039919"/>
              <a:gd name="connsiteY2" fmla="*/ 6817489 h 6817489"/>
              <a:gd name="connsiteX3" fmla="*/ 0 w 1039919"/>
              <a:gd name="connsiteY3" fmla="*/ 0 h 6817489"/>
              <a:gd name="connsiteX0" fmla="*/ 0 w 823788"/>
              <a:gd name="connsiteY0" fmla="*/ 0 h 6817489"/>
              <a:gd name="connsiteX1" fmla="*/ 823788 w 823788"/>
              <a:gd name="connsiteY1" fmla="*/ 1820668 h 6817489"/>
              <a:gd name="connsiteX2" fmla="*/ 11574 w 823788"/>
              <a:gd name="connsiteY2" fmla="*/ 6817489 h 6817489"/>
              <a:gd name="connsiteX3" fmla="*/ 0 w 823788"/>
              <a:gd name="connsiteY3" fmla="*/ 0 h 6817489"/>
              <a:gd name="connsiteX0" fmla="*/ 0 w 1035762"/>
              <a:gd name="connsiteY0" fmla="*/ 0 h 6817489"/>
              <a:gd name="connsiteX1" fmla="*/ 1035762 w 1035762"/>
              <a:gd name="connsiteY1" fmla="*/ 1766955 h 6817489"/>
              <a:gd name="connsiteX2" fmla="*/ 11574 w 1035762"/>
              <a:gd name="connsiteY2" fmla="*/ 6817489 h 6817489"/>
              <a:gd name="connsiteX3" fmla="*/ 0 w 1035762"/>
              <a:gd name="connsiteY3" fmla="*/ 0 h 6817489"/>
              <a:gd name="connsiteX0" fmla="*/ 0 w 1040524"/>
              <a:gd name="connsiteY0" fmla="*/ 0 h 6817489"/>
              <a:gd name="connsiteX1" fmla="*/ 1040524 w 1040524"/>
              <a:gd name="connsiteY1" fmla="*/ 1762221 h 6817489"/>
              <a:gd name="connsiteX2" fmla="*/ 11574 w 1040524"/>
              <a:gd name="connsiteY2" fmla="*/ 6817489 h 6817489"/>
              <a:gd name="connsiteX3" fmla="*/ 0 w 1040524"/>
              <a:gd name="connsiteY3" fmla="*/ 0 h 6817489"/>
              <a:gd name="connsiteX0" fmla="*/ 225 w 1040749"/>
              <a:gd name="connsiteY0" fmla="*/ 0 h 6858541"/>
              <a:gd name="connsiteX1" fmla="*/ 1040749 w 1040749"/>
              <a:gd name="connsiteY1" fmla="*/ 1762221 h 6858541"/>
              <a:gd name="connsiteX2" fmla="*/ 0 w 1040749"/>
              <a:gd name="connsiteY2" fmla="*/ 6858541 h 6858541"/>
              <a:gd name="connsiteX3" fmla="*/ 225 w 1040749"/>
              <a:gd name="connsiteY3" fmla="*/ 0 h 6858541"/>
              <a:gd name="connsiteX0" fmla="*/ 225 w 1040749"/>
              <a:gd name="connsiteY0" fmla="*/ 0 h 6835083"/>
              <a:gd name="connsiteX1" fmla="*/ 1040749 w 1040749"/>
              <a:gd name="connsiteY1" fmla="*/ 1762221 h 6835083"/>
              <a:gd name="connsiteX2" fmla="*/ 0 w 1040749"/>
              <a:gd name="connsiteY2" fmla="*/ 6835083 h 6835083"/>
              <a:gd name="connsiteX3" fmla="*/ 225 w 1040749"/>
              <a:gd name="connsiteY3" fmla="*/ 0 h 683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0749" h="6835083">
                <a:moveTo>
                  <a:pt x="225" y="0"/>
                </a:moveTo>
                <a:lnTo>
                  <a:pt x="1040749" y="1762221"/>
                </a:lnTo>
                <a:lnTo>
                  <a:pt x="0" y="6835083"/>
                </a:lnTo>
                <a:lnTo>
                  <a:pt x="225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5" name="Freeform 14"/>
          <p:cNvSpPr/>
          <p:nvPr/>
        </p:nvSpPr>
        <p:spPr>
          <a:xfrm>
            <a:off x="3119436" y="-1"/>
            <a:ext cx="3260163" cy="3022037"/>
          </a:xfrm>
          <a:custGeom>
            <a:avLst/>
            <a:gdLst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85737 w 3228975"/>
              <a:gd name="connsiteY3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976437 w 3228975"/>
              <a:gd name="connsiteY3" fmla="*/ 1776413 h 3024188"/>
              <a:gd name="connsiteX4" fmla="*/ 185737 w 3228975"/>
              <a:gd name="connsiteY4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2733674 w 3228975"/>
              <a:gd name="connsiteY3" fmla="*/ 1281113 h 3024188"/>
              <a:gd name="connsiteX4" fmla="*/ 185737 w 3228975"/>
              <a:gd name="connsiteY4" fmla="*/ 0 h 3024188"/>
              <a:gd name="connsiteX0" fmla="*/ 185737 w 3181350"/>
              <a:gd name="connsiteY0" fmla="*/ 0 h 2481263"/>
              <a:gd name="connsiteX1" fmla="*/ 0 w 3181350"/>
              <a:gd name="connsiteY1" fmla="*/ 1771650 h 2481263"/>
              <a:gd name="connsiteX2" fmla="*/ 3181350 w 3181350"/>
              <a:gd name="connsiteY2" fmla="*/ 2481263 h 2481263"/>
              <a:gd name="connsiteX3" fmla="*/ 2733674 w 3181350"/>
              <a:gd name="connsiteY3" fmla="*/ 1281113 h 2481263"/>
              <a:gd name="connsiteX4" fmla="*/ 185737 w 3181350"/>
              <a:gd name="connsiteY4" fmla="*/ 0 h 24812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1113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5876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185737 w 3214688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81175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66887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7165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9070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22037"/>
              <a:gd name="connsiteX1" fmla="*/ 0 w 3252789"/>
              <a:gd name="connsiteY1" fmla="*/ 1790700 h 3022037"/>
              <a:gd name="connsiteX2" fmla="*/ 3252789 w 3252789"/>
              <a:gd name="connsiteY2" fmla="*/ 3022037 h 3022037"/>
              <a:gd name="connsiteX3" fmla="*/ 223838 w 3252789"/>
              <a:gd name="connsiteY3" fmla="*/ 0 h 3022037"/>
              <a:gd name="connsiteX0" fmla="*/ 223838 w 3260163"/>
              <a:gd name="connsiteY0" fmla="*/ 0 h 3014663"/>
              <a:gd name="connsiteX1" fmla="*/ 0 w 3260163"/>
              <a:gd name="connsiteY1" fmla="*/ 1790700 h 3014663"/>
              <a:gd name="connsiteX2" fmla="*/ 3260163 w 3260163"/>
              <a:gd name="connsiteY2" fmla="*/ 3014663 h 3014663"/>
              <a:gd name="connsiteX3" fmla="*/ 223838 w 3260163"/>
              <a:gd name="connsiteY3" fmla="*/ 0 h 3014663"/>
              <a:gd name="connsiteX0" fmla="*/ 223838 w 3260163"/>
              <a:gd name="connsiteY0" fmla="*/ 0 h 3022037"/>
              <a:gd name="connsiteX1" fmla="*/ 0 w 3260163"/>
              <a:gd name="connsiteY1" fmla="*/ 1790700 h 3022037"/>
              <a:gd name="connsiteX2" fmla="*/ 3260163 w 3260163"/>
              <a:gd name="connsiteY2" fmla="*/ 3022037 h 3022037"/>
              <a:gd name="connsiteX3" fmla="*/ 223838 w 3260163"/>
              <a:gd name="connsiteY3" fmla="*/ 0 h 30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163" h="3022037">
                <a:moveTo>
                  <a:pt x="223838" y="0"/>
                </a:moveTo>
                <a:lnTo>
                  <a:pt x="0" y="1790700"/>
                </a:lnTo>
                <a:lnTo>
                  <a:pt x="3260163" y="3022037"/>
                </a:lnTo>
                <a:lnTo>
                  <a:pt x="223838" y="0"/>
                </a:lnTo>
                <a:close/>
              </a:path>
            </a:pathLst>
          </a:custGeom>
          <a:gradFill>
            <a:gsLst>
              <a:gs pos="58000">
                <a:schemeClr val="accent2"/>
              </a:gs>
              <a:gs pos="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6" name="Freeform 15"/>
          <p:cNvSpPr/>
          <p:nvPr/>
        </p:nvSpPr>
        <p:spPr>
          <a:xfrm>
            <a:off x="3343275" y="0"/>
            <a:ext cx="4337998" cy="3019426"/>
          </a:xfrm>
          <a:custGeom>
            <a:avLst/>
            <a:gdLst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28950 w 4337998"/>
              <a:gd name="connsiteY2" fmla="*/ 3019426 h 3019426"/>
              <a:gd name="connsiteX3" fmla="*/ 0 w 4337998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15303 w 4337998"/>
              <a:gd name="connsiteY2" fmla="*/ 3019426 h 3019426"/>
              <a:gd name="connsiteX3" fmla="*/ 0 w 4337998"/>
              <a:gd name="connsiteY3" fmla="*/ 0 h 301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7998" h="3019426">
                <a:moveTo>
                  <a:pt x="0" y="0"/>
                </a:moveTo>
                <a:lnTo>
                  <a:pt x="4337998" y="1214438"/>
                </a:lnTo>
                <a:lnTo>
                  <a:pt x="3015303" y="30194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">
                <a:schemeClr val="accent2"/>
              </a:gs>
              <a:gs pos="100000">
                <a:schemeClr val="accent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r>
              <a:rPr lang="en-US" sz="2000"/>
              <a:t>s</a:t>
            </a:r>
            <a:endParaRPr lang="en-US" sz="2000" dirty="0"/>
          </a:p>
        </p:txBody>
      </p:sp>
      <p:sp>
        <p:nvSpPr>
          <p:cNvPr id="17" name="Freeform 16"/>
          <p:cNvSpPr/>
          <p:nvPr/>
        </p:nvSpPr>
        <p:spPr>
          <a:xfrm>
            <a:off x="7667625" y="1"/>
            <a:ext cx="4524375" cy="1214438"/>
          </a:xfrm>
          <a:custGeom>
            <a:avLst/>
            <a:gdLst>
              <a:gd name="connsiteX0" fmla="*/ 3367088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67088 w 4524375"/>
              <a:gd name="connsiteY3" fmla="*/ 0 h 1223963"/>
              <a:gd name="connsiteX0" fmla="*/ 3352800 w 4524375"/>
              <a:gd name="connsiteY0" fmla="*/ 0 h 1233489"/>
              <a:gd name="connsiteX1" fmla="*/ 0 w 4524375"/>
              <a:gd name="connsiteY1" fmla="*/ 1233489 h 1233489"/>
              <a:gd name="connsiteX2" fmla="*/ 4524375 w 4524375"/>
              <a:gd name="connsiteY2" fmla="*/ 1081089 h 1233489"/>
              <a:gd name="connsiteX3" fmla="*/ 3352800 w 4524375"/>
              <a:gd name="connsiteY3" fmla="*/ 0 h 1233489"/>
              <a:gd name="connsiteX0" fmla="*/ 3352800 w 4524375"/>
              <a:gd name="connsiteY0" fmla="*/ 0 h 1228726"/>
              <a:gd name="connsiteX1" fmla="*/ 0 w 4524375"/>
              <a:gd name="connsiteY1" fmla="*/ 1228726 h 1228726"/>
              <a:gd name="connsiteX2" fmla="*/ 4524375 w 4524375"/>
              <a:gd name="connsiteY2" fmla="*/ 1076326 h 1228726"/>
              <a:gd name="connsiteX3" fmla="*/ 3352800 w 4524375"/>
              <a:gd name="connsiteY3" fmla="*/ 0 h 1228726"/>
              <a:gd name="connsiteX0" fmla="*/ 3357563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57563 w 4524375"/>
              <a:gd name="connsiteY3" fmla="*/ 0 h 1223963"/>
              <a:gd name="connsiteX0" fmla="*/ 3371851 w 4538663"/>
              <a:gd name="connsiteY0" fmla="*/ 0 h 1219200"/>
              <a:gd name="connsiteX1" fmla="*/ 0 w 4538663"/>
              <a:gd name="connsiteY1" fmla="*/ 1219200 h 1219200"/>
              <a:gd name="connsiteX2" fmla="*/ 4538663 w 4538663"/>
              <a:gd name="connsiteY2" fmla="*/ 1071563 h 1219200"/>
              <a:gd name="connsiteX3" fmla="*/ 3371851 w 4538663"/>
              <a:gd name="connsiteY3" fmla="*/ 0 h 1219200"/>
              <a:gd name="connsiteX0" fmla="*/ 3243264 w 4410076"/>
              <a:gd name="connsiteY0" fmla="*/ 0 h 1071563"/>
              <a:gd name="connsiteX1" fmla="*/ 0 w 4410076"/>
              <a:gd name="connsiteY1" fmla="*/ 1033463 h 1071563"/>
              <a:gd name="connsiteX2" fmla="*/ 4410076 w 4410076"/>
              <a:gd name="connsiteY2" fmla="*/ 1071563 h 1071563"/>
              <a:gd name="connsiteX3" fmla="*/ 3243264 w 4410076"/>
              <a:gd name="connsiteY3" fmla="*/ 0 h 1071563"/>
              <a:gd name="connsiteX0" fmla="*/ 3352801 w 4519613"/>
              <a:gd name="connsiteY0" fmla="*/ 0 h 1214438"/>
              <a:gd name="connsiteX1" fmla="*/ 0 w 4519613"/>
              <a:gd name="connsiteY1" fmla="*/ 1214438 h 1214438"/>
              <a:gd name="connsiteX2" fmla="*/ 4519613 w 4519613"/>
              <a:gd name="connsiteY2" fmla="*/ 1071563 h 1214438"/>
              <a:gd name="connsiteX3" fmla="*/ 3352801 w 4519613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71563 h 1214438"/>
              <a:gd name="connsiteX3" fmla="*/ 3352801 w 4533261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98859 h 1214438"/>
              <a:gd name="connsiteX3" fmla="*/ 3352801 w 4533261"/>
              <a:gd name="connsiteY3" fmla="*/ 0 h 121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261" h="1214438">
                <a:moveTo>
                  <a:pt x="3352801" y="0"/>
                </a:moveTo>
                <a:lnTo>
                  <a:pt x="0" y="1214438"/>
                </a:lnTo>
                <a:lnTo>
                  <a:pt x="4533261" y="1098859"/>
                </a:lnTo>
                <a:lnTo>
                  <a:pt x="335280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8" name="Freeform 17"/>
          <p:cNvSpPr/>
          <p:nvPr/>
        </p:nvSpPr>
        <p:spPr>
          <a:xfrm>
            <a:off x="11015664" y="1"/>
            <a:ext cx="1176841" cy="1098080"/>
          </a:xfrm>
          <a:custGeom>
            <a:avLst/>
            <a:gdLst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6299"/>
              <a:gd name="connsiteY0" fmla="*/ 0 h 1085850"/>
              <a:gd name="connsiteX1" fmla="*/ 1176299 w 1176299"/>
              <a:gd name="connsiteY1" fmla="*/ 1085850 h 1085850"/>
              <a:gd name="connsiteX2" fmla="*/ 1171575 w 1176299"/>
              <a:gd name="connsiteY2" fmla="*/ 0 h 1085850"/>
              <a:gd name="connsiteX3" fmla="*/ 0 w 1176299"/>
              <a:gd name="connsiteY3" fmla="*/ 0 h 1085850"/>
              <a:gd name="connsiteX0" fmla="*/ 0 w 1181344"/>
              <a:gd name="connsiteY0" fmla="*/ 0 h 1085850"/>
              <a:gd name="connsiteX1" fmla="*/ 1176299 w 1181344"/>
              <a:gd name="connsiteY1" fmla="*/ 1085850 h 1085850"/>
              <a:gd name="connsiteX2" fmla="*/ 1181138 w 1181344"/>
              <a:gd name="connsiteY2" fmla="*/ 0 h 1085850"/>
              <a:gd name="connsiteX3" fmla="*/ 0 w 1181344"/>
              <a:gd name="connsiteY3" fmla="*/ 0 h 1085850"/>
              <a:gd name="connsiteX0" fmla="*/ 0 w 1181586"/>
              <a:gd name="connsiteY0" fmla="*/ 0 h 1081088"/>
              <a:gd name="connsiteX1" fmla="*/ 1181080 w 1181586"/>
              <a:gd name="connsiteY1" fmla="*/ 1081088 h 1081088"/>
              <a:gd name="connsiteX2" fmla="*/ 1181138 w 1181586"/>
              <a:gd name="connsiteY2" fmla="*/ 0 h 1081088"/>
              <a:gd name="connsiteX3" fmla="*/ 0 w 1181586"/>
              <a:gd name="connsiteY3" fmla="*/ 0 h 1081088"/>
              <a:gd name="connsiteX0" fmla="*/ 0 w 1181586"/>
              <a:gd name="connsiteY0" fmla="*/ 0 h 1070785"/>
              <a:gd name="connsiteX1" fmla="*/ 1181080 w 1181586"/>
              <a:gd name="connsiteY1" fmla="*/ 1070785 h 1070785"/>
              <a:gd name="connsiteX2" fmla="*/ 1181138 w 1181586"/>
              <a:gd name="connsiteY2" fmla="*/ 0 h 1070785"/>
              <a:gd name="connsiteX3" fmla="*/ 0 w 1181586"/>
              <a:gd name="connsiteY3" fmla="*/ 0 h 1070785"/>
              <a:gd name="connsiteX0" fmla="*/ 0 w 1181152"/>
              <a:gd name="connsiteY0" fmla="*/ 0 h 593113"/>
              <a:gd name="connsiteX1" fmla="*/ 1057755 w 1181152"/>
              <a:gd name="connsiteY1" fmla="*/ 593113 h 593113"/>
              <a:gd name="connsiteX2" fmla="*/ 1181138 w 1181152"/>
              <a:gd name="connsiteY2" fmla="*/ 0 h 593113"/>
              <a:gd name="connsiteX3" fmla="*/ 0 w 1181152"/>
              <a:gd name="connsiteY3" fmla="*/ 0 h 593113"/>
              <a:gd name="connsiteX0" fmla="*/ 0 w 1181586"/>
              <a:gd name="connsiteY0" fmla="*/ 0 h 1098080"/>
              <a:gd name="connsiteX1" fmla="*/ 1181081 w 1181586"/>
              <a:gd name="connsiteY1" fmla="*/ 1098080 h 1098080"/>
              <a:gd name="connsiteX2" fmla="*/ 1181138 w 1181586"/>
              <a:gd name="connsiteY2" fmla="*/ 0 h 1098080"/>
              <a:gd name="connsiteX3" fmla="*/ 0 w 1181586"/>
              <a:gd name="connsiteY3" fmla="*/ 0 h 10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586" h="1098080">
                <a:moveTo>
                  <a:pt x="0" y="0"/>
                </a:moveTo>
                <a:lnTo>
                  <a:pt x="1181081" y="1098080"/>
                </a:lnTo>
                <a:cubicBezTo>
                  <a:pt x="1179506" y="736130"/>
                  <a:pt x="1182713" y="361950"/>
                  <a:pt x="1181138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23000">
                <a:schemeClr val="accent1"/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9" name="Freeform 18"/>
          <p:cNvSpPr/>
          <p:nvPr/>
        </p:nvSpPr>
        <p:spPr>
          <a:xfrm>
            <a:off x="10959906" y="1057275"/>
            <a:ext cx="1232552" cy="3276600"/>
          </a:xfrm>
          <a:custGeom>
            <a:avLst/>
            <a:gdLst>
              <a:gd name="connsiteX0" fmla="*/ 1171575 w 1176337"/>
              <a:gd name="connsiteY0" fmla="*/ 0 h 3267075"/>
              <a:gd name="connsiteX1" fmla="*/ 0 w 1176337"/>
              <a:gd name="connsiteY1" fmla="*/ 2762250 h 3267075"/>
              <a:gd name="connsiteX2" fmla="*/ 1176337 w 1176337"/>
              <a:gd name="connsiteY2" fmla="*/ 3267075 h 3267075"/>
              <a:gd name="connsiteX3" fmla="*/ 1171575 w 1176337"/>
              <a:gd name="connsiteY3" fmla="*/ 0 h 3267075"/>
              <a:gd name="connsiteX0" fmla="*/ 1176337 w 1176795"/>
              <a:gd name="connsiteY0" fmla="*/ 0 h 3276600"/>
              <a:gd name="connsiteX1" fmla="*/ 0 w 1176795"/>
              <a:gd name="connsiteY1" fmla="*/ 2771775 h 3276600"/>
              <a:gd name="connsiteX2" fmla="*/ 1176337 w 1176795"/>
              <a:gd name="connsiteY2" fmla="*/ 3276600 h 3276600"/>
              <a:gd name="connsiteX3" fmla="*/ 1176337 w 1176795"/>
              <a:gd name="connsiteY3" fmla="*/ 0 h 3276600"/>
              <a:gd name="connsiteX0" fmla="*/ 1209791 w 1210249"/>
              <a:gd name="connsiteY0" fmla="*/ 0 h 3276600"/>
              <a:gd name="connsiteX1" fmla="*/ 0 w 1210249"/>
              <a:gd name="connsiteY1" fmla="*/ 2771775 h 3276600"/>
              <a:gd name="connsiteX2" fmla="*/ 1209791 w 1210249"/>
              <a:gd name="connsiteY2" fmla="*/ 3276600 h 3276600"/>
              <a:gd name="connsiteX3" fmla="*/ 1209791 w 1210249"/>
              <a:gd name="connsiteY3" fmla="*/ 0 h 3276600"/>
              <a:gd name="connsiteX0" fmla="*/ 1232094 w 1232552"/>
              <a:gd name="connsiteY0" fmla="*/ 0 h 3276600"/>
              <a:gd name="connsiteX1" fmla="*/ 0 w 1232552"/>
              <a:gd name="connsiteY1" fmla="*/ 2749472 h 3276600"/>
              <a:gd name="connsiteX2" fmla="*/ 1232094 w 1232552"/>
              <a:gd name="connsiteY2" fmla="*/ 3276600 h 3276600"/>
              <a:gd name="connsiteX3" fmla="*/ 1232094 w 1232552"/>
              <a:gd name="connsiteY3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552" h="3276600">
                <a:moveTo>
                  <a:pt x="1232094" y="0"/>
                </a:moveTo>
                <a:lnTo>
                  <a:pt x="0" y="2749472"/>
                </a:lnTo>
                <a:lnTo>
                  <a:pt x="1232094" y="3276600"/>
                </a:lnTo>
                <a:cubicBezTo>
                  <a:pt x="1230507" y="2187575"/>
                  <a:pt x="1233681" y="1089025"/>
                  <a:pt x="1232094" y="0"/>
                </a:cubicBez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0" name="Freeform 19"/>
          <p:cNvSpPr/>
          <p:nvPr/>
        </p:nvSpPr>
        <p:spPr>
          <a:xfrm>
            <a:off x="6366969" y="2428875"/>
            <a:ext cx="3339005" cy="2271713"/>
          </a:xfrm>
          <a:custGeom>
            <a:avLst/>
            <a:gdLst>
              <a:gd name="connsiteX0" fmla="*/ 0 w 3324225"/>
              <a:gd name="connsiteY0" fmla="*/ 590550 h 2271713"/>
              <a:gd name="connsiteX1" fmla="*/ 1343025 w 3324225"/>
              <a:gd name="connsiteY1" fmla="*/ 2271713 h 2271713"/>
              <a:gd name="connsiteX2" fmla="*/ 3324225 w 3324225"/>
              <a:gd name="connsiteY2" fmla="*/ 0 h 2271713"/>
              <a:gd name="connsiteX3" fmla="*/ 0 w 3324225"/>
              <a:gd name="connsiteY3" fmla="*/ 590550 h 2271713"/>
              <a:gd name="connsiteX0" fmla="*/ 0 w 3333750"/>
              <a:gd name="connsiteY0" fmla="*/ 585787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85787 h 2271713"/>
              <a:gd name="connsiteX0" fmla="*/ 0 w 3333750"/>
              <a:gd name="connsiteY0" fmla="*/ 591043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91043 h 2271713"/>
              <a:gd name="connsiteX0" fmla="*/ 0 w 3339005"/>
              <a:gd name="connsiteY0" fmla="*/ 591043 h 2271713"/>
              <a:gd name="connsiteX1" fmla="*/ 1357805 w 3339005"/>
              <a:gd name="connsiteY1" fmla="*/ 2271713 h 2271713"/>
              <a:gd name="connsiteX2" fmla="*/ 3339005 w 3339005"/>
              <a:gd name="connsiteY2" fmla="*/ 0 h 2271713"/>
              <a:gd name="connsiteX3" fmla="*/ 0 w 3339005"/>
              <a:gd name="connsiteY3" fmla="*/ 591043 h 22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9005" h="2271713">
                <a:moveTo>
                  <a:pt x="0" y="591043"/>
                </a:moveTo>
                <a:lnTo>
                  <a:pt x="1357805" y="2271713"/>
                </a:lnTo>
                <a:lnTo>
                  <a:pt x="3339005" y="0"/>
                </a:lnTo>
                <a:lnTo>
                  <a:pt x="0" y="59104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7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1" name="Freeform 20"/>
          <p:cNvSpPr/>
          <p:nvPr/>
        </p:nvSpPr>
        <p:spPr>
          <a:xfrm>
            <a:off x="1025774" y="1761707"/>
            <a:ext cx="2098477" cy="1910094"/>
          </a:xfrm>
          <a:custGeom>
            <a:avLst/>
            <a:gdLst>
              <a:gd name="connsiteX0" fmla="*/ 2086304 w 2086304"/>
              <a:gd name="connsiteY0" fmla="*/ 0 h 1886607"/>
              <a:gd name="connsiteX1" fmla="*/ 0 w 2086304"/>
              <a:gd name="connsiteY1" fmla="*/ 15765 h 1886607"/>
              <a:gd name="connsiteX2" fmla="*/ 362607 w 2086304"/>
              <a:gd name="connsiteY2" fmla="*/ 1886607 h 1886607"/>
              <a:gd name="connsiteX3" fmla="*/ 2086304 w 2086304"/>
              <a:gd name="connsiteY3" fmla="*/ 0 h 1886607"/>
              <a:gd name="connsiteX0" fmla="*/ 2101053 w 2101053"/>
              <a:gd name="connsiteY0" fmla="*/ 0 h 1886607"/>
              <a:gd name="connsiteX1" fmla="*/ 0 w 2101053"/>
              <a:gd name="connsiteY1" fmla="*/ 1207 h 1886607"/>
              <a:gd name="connsiteX2" fmla="*/ 377356 w 2101053"/>
              <a:gd name="connsiteY2" fmla="*/ 1886607 h 1886607"/>
              <a:gd name="connsiteX3" fmla="*/ 2101053 w 2101053"/>
              <a:gd name="connsiteY3" fmla="*/ 0 h 1886607"/>
              <a:gd name="connsiteX0" fmla="*/ 2098477 w 2098477"/>
              <a:gd name="connsiteY0" fmla="*/ 8963 h 1885400"/>
              <a:gd name="connsiteX1" fmla="*/ 0 w 2098477"/>
              <a:gd name="connsiteY1" fmla="*/ 0 h 1885400"/>
              <a:gd name="connsiteX2" fmla="*/ 377356 w 2098477"/>
              <a:gd name="connsiteY2" fmla="*/ 1885400 h 1885400"/>
              <a:gd name="connsiteX3" fmla="*/ 2098477 w 2098477"/>
              <a:gd name="connsiteY3" fmla="*/ 8963 h 188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477" h="1885400">
                <a:moveTo>
                  <a:pt x="2098477" y="8963"/>
                </a:moveTo>
                <a:lnTo>
                  <a:pt x="0" y="0"/>
                </a:lnTo>
                <a:lnTo>
                  <a:pt x="377356" y="1885400"/>
                </a:lnTo>
                <a:lnTo>
                  <a:pt x="2098477" y="8963"/>
                </a:lnTo>
                <a:close/>
              </a:path>
            </a:pathLst>
          </a:custGeom>
          <a:gradFill>
            <a:gsLst>
              <a:gs pos="8000">
                <a:schemeClr val="accent2"/>
              </a:gs>
              <a:gs pos="90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2" name="Freeform 21"/>
          <p:cNvSpPr/>
          <p:nvPr/>
        </p:nvSpPr>
        <p:spPr>
          <a:xfrm>
            <a:off x="3532" y="4857972"/>
            <a:ext cx="4090198" cy="2007612"/>
          </a:xfrm>
          <a:custGeom>
            <a:avLst/>
            <a:gdLst>
              <a:gd name="connsiteX0" fmla="*/ 3576398 w 4077729"/>
              <a:gd name="connsiteY0" fmla="*/ 0 h 1994733"/>
              <a:gd name="connsiteX1" fmla="*/ 4077729 w 4077729"/>
              <a:gd name="connsiteY1" fmla="*/ 1101516 h 1994733"/>
              <a:gd name="connsiteX2" fmla="*/ 0 w 4077729"/>
              <a:gd name="connsiteY2" fmla="*/ 1994733 h 1994733"/>
              <a:gd name="connsiteX3" fmla="*/ 3576398 w 4077729"/>
              <a:gd name="connsiteY3" fmla="*/ 0 h 1994733"/>
              <a:gd name="connsiteX0" fmla="*/ 3576398 w 4086042"/>
              <a:gd name="connsiteY0" fmla="*/ 0 h 1994733"/>
              <a:gd name="connsiteX1" fmla="*/ 4086042 w 4086042"/>
              <a:gd name="connsiteY1" fmla="*/ 1093204 h 1994733"/>
              <a:gd name="connsiteX2" fmla="*/ 0 w 4086042"/>
              <a:gd name="connsiteY2" fmla="*/ 1994733 h 1994733"/>
              <a:gd name="connsiteX3" fmla="*/ 3576398 w 4086042"/>
              <a:gd name="connsiteY3" fmla="*/ 0 h 1994733"/>
              <a:gd name="connsiteX0" fmla="*/ 3576398 w 4090198"/>
              <a:gd name="connsiteY0" fmla="*/ 0 h 1994733"/>
              <a:gd name="connsiteX1" fmla="*/ 4090198 w 4090198"/>
              <a:gd name="connsiteY1" fmla="*/ 1084892 h 1994733"/>
              <a:gd name="connsiteX2" fmla="*/ 0 w 4090198"/>
              <a:gd name="connsiteY2" fmla="*/ 1994733 h 1994733"/>
              <a:gd name="connsiteX3" fmla="*/ 3576398 w 4090198"/>
              <a:gd name="connsiteY3" fmla="*/ 0 h 1994733"/>
              <a:gd name="connsiteX0" fmla="*/ 3576398 w 4090198"/>
              <a:gd name="connsiteY0" fmla="*/ 0 h 2007612"/>
              <a:gd name="connsiteX1" fmla="*/ 4090198 w 4090198"/>
              <a:gd name="connsiteY1" fmla="*/ 1084892 h 2007612"/>
              <a:gd name="connsiteX2" fmla="*/ 0 w 4090198"/>
              <a:gd name="connsiteY2" fmla="*/ 2007612 h 2007612"/>
              <a:gd name="connsiteX3" fmla="*/ 3576398 w 4090198"/>
              <a:gd name="connsiteY3" fmla="*/ 0 h 200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0198" h="2007612">
                <a:moveTo>
                  <a:pt x="3576398" y="0"/>
                </a:moveTo>
                <a:lnTo>
                  <a:pt x="4090198" y="1084892"/>
                </a:lnTo>
                <a:lnTo>
                  <a:pt x="0" y="2007612"/>
                </a:lnTo>
                <a:lnTo>
                  <a:pt x="3576398" y="0"/>
                </a:lnTo>
                <a:close/>
              </a:path>
            </a:pathLst>
          </a:cu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3" name="Freeform 22"/>
          <p:cNvSpPr/>
          <p:nvPr/>
        </p:nvSpPr>
        <p:spPr>
          <a:xfrm>
            <a:off x="-6301" y="5938309"/>
            <a:ext cx="4092304" cy="924304"/>
          </a:xfrm>
          <a:custGeom>
            <a:avLst/>
            <a:gdLst>
              <a:gd name="connsiteX0" fmla="*/ 4074199 w 4074199"/>
              <a:gd name="connsiteY0" fmla="*/ 0 h 907339"/>
              <a:gd name="connsiteX1" fmla="*/ 3357507 w 4074199"/>
              <a:gd name="connsiteY1" fmla="*/ 907339 h 907339"/>
              <a:gd name="connsiteX2" fmla="*/ 0 w 4074199"/>
              <a:gd name="connsiteY2" fmla="*/ 907339 h 907339"/>
              <a:gd name="connsiteX3" fmla="*/ 4074199 w 4074199"/>
              <a:gd name="connsiteY3" fmla="*/ 0 h 907339"/>
              <a:gd name="connsiteX0" fmla="*/ 4084791 w 4084791"/>
              <a:gd name="connsiteY0" fmla="*/ 0 h 907339"/>
              <a:gd name="connsiteX1" fmla="*/ 3368099 w 4084791"/>
              <a:gd name="connsiteY1" fmla="*/ 907339 h 907339"/>
              <a:gd name="connsiteX2" fmla="*/ 0 w 4084791"/>
              <a:gd name="connsiteY2" fmla="*/ 907339 h 907339"/>
              <a:gd name="connsiteX3" fmla="*/ 4084791 w 4084791"/>
              <a:gd name="connsiteY3" fmla="*/ 0 h 907339"/>
              <a:gd name="connsiteX0" fmla="*/ 4100031 w 4100031"/>
              <a:gd name="connsiteY0" fmla="*/ 0 h 907339"/>
              <a:gd name="connsiteX1" fmla="*/ 3368099 w 4100031"/>
              <a:gd name="connsiteY1" fmla="*/ 907339 h 907339"/>
              <a:gd name="connsiteX2" fmla="*/ 0 w 4100031"/>
              <a:gd name="connsiteY2" fmla="*/ 907339 h 907339"/>
              <a:gd name="connsiteX3" fmla="*/ 4100031 w 4100031"/>
              <a:gd name="connsiteY3" fmla="*/ 0 h 907339"/>
              <a:gd name="connsiteX0" fmla="*/ 4102607 w 4102607"/>
              <a:gd name="connsiteY0" fmla="*/ 0 h 907339"/>
              <a:gd name="connsiteX1" fmla="*/ 3370675 w 4102607"/>
              <a:gd name="connsiteY1" fmla="*/ 907339 h 907339"/>
              <a:gd name="connsiteX2" fmla="*/ 0 w 4102607"/>
              <a:gd name="connsiteY2" fmla="*/ 857464 h 907339"/>
              <a:gd name="connsiteX3" fmla="*/ 4102607 w 4102607"/>
              <a:gd name="connsiteY3" fmla="*/ 0 h 907339"/>
              <a:gd name="connsiteX0" fmla="*/ 4097455 w 4097455"/>
              <a:gd name="connsiteY0" fmla="*/ 0 h 907339"/>
              <a:gd name="connsiteX1" fmla="*/ 3365523 w 4097455"/>
              <a:gd name="connsiteY1" fmla="*/ 907339 h 907339"/>
              <a:gd name="connsiteX2" fmla="*/ 0 w 4097455"/>
              <a:gd name="connsiteY2" fmla="*/ 859958 h 907339"/>
              <a:gd name="connsiteX3" fmla="*/ 4097455 w 4097455"/>
              <a:gd name="connsiteY3" fmla="*/ 0 h 907339"/>
              <a:gd name="connsiteX0" fmla="*/ 4097455 w 4097455"/>
              <a:gd name="connsiteY0" fmla="*/ 0 h 862451"/>
              <a:gd name="connsiteX1" fmla="*/ 3411887 w 4097455"/>
              <a:gd name="connsiteY1" fmla="*/ 862451 h 862451"/>
              <a:gd name="connsiteX2" fmla="*/ 0 w 4097455"/>
              <a:gd name="connsiteY2" fmla="*/ 859958 h 862451"/>
              <a:gd name="connsiteX3" fmla="*/ 4097455 w 4097455"/>
              <a:gd name="connsiteY3" fmla="*/ 0 h 862451"/>
              <a:gd name="connsiteX0" fmla="*/ 4089728 w 4089728"/>
              <a:gd name="connsiteY0" fmla="*/ 0 h 892377"/>
              <a:gd name="connsiteX1" fmla="*/ 3411887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92377"/>
              <a:gd name="connsiteX1" fmla="*/ 3424766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89884"/>
              <a:gd name="connsiteX1" fmla="*/ 3360372 w 4089728"/>
              <a:gd name="connsiteY1" fmla="*/ 889884 h 889884"/>
              <a:gd name="connsiteX2" fmla="*/ 0 w 4089728"/>
              <a:gd name="connsiteY2" fmla="*/ 889884 h 889884"/>
              <a:gd name="connsiteX3" fmla="*/ 4089728 w 4089728"/>
              <a:gd name="connsiteY3" fmla="*/ 0 h 889884"/>
              <a:gd name="connsiteX0" fmla="*/ 4079425 w 4079425"/>
              <a:gd name="connsiteY0" fmla="*/ 0 h 889884"/>
              <a:gd name="connsiteX1" fmla="*/ 3350069 w 4079425"/>
              <a:gd name="connsiteY1" fmla="*/ 889884 h 889884"/>
              <a:gd name="connsiteX2" fmla="*/ 0 w 4079425"/>
              <a:gd name="connsiteY2" fmla="*/ 882403 h 889884"/>
              <a:gd name="connsiteX3" fmla="*/ 4079425 w 4079425"/>
              <a:gd name="connsiteY3" fmla="*/ 0 h 889884"/>
              <a:gd name="connsiteX0" fmla="*/ 4082000 w 4082000"/>
              <a:gd name="connsiteY0" fmla="*/ 0 h 889884"/>
              <a:gd name="connsiteX1" fmla="*/ 3352644 w 4082000"/>
              <a:gd name="connsiteY1" fmla="*/ 889884 h 889884"/>
              <a:gd name="connsiteX2" fmla="*/ 0 w 4082000"/>
              <a:gd name="connsiteY2" fmla="*/ 882403 h 889884"/>
              <a:gd name="connsiteX3" fmla="*/ 4082000 w 4082000"/>
              <a:gd name="connsiteY3" fmla="*/ 0 h 889884"/>
              <a:gd name="connsiteX0" fmla="*/ 4087152 w 4087152"/>
              <a:gd name="connsiteY0" fmla="*/ 0 h 1007091"/>
              <a:gd name="connsiteX1" fmla="*/ 3357796 w 4087152"/>
              <a:gd name="connsiteY1" fmla="*/ 889884 h 1007091"/>
              <a:gd name="connsiteX2" fmla="*/ 0 w 4087152"/>
              <a:gd name="connsiteY2" fmla="*/ 1007091 h 1007091"/>
              <a:gd name="connsiteX3" fmla="*/ 4087152 w 4087152"/>
              <a:gd name="connsiteY3" fmla="*/ 0 h 1007091"/>
              <a:gd name="connsiteX0" fmla="*/ 4092304 w 4092304"/>
              <a:gd name="connsiteY0" fmla="*/ 0 h 894872"/>
              <a:gd name="connsiteX1" fmla="*/ 3362948 w 4092304"/>
              <a:gd name="connsiteY1" fmla="*/ 889884 h 894872"/>
              <a:gd name="connsiteX2" fmla="*/ 0 w 4092304"/>
              <a:gd name="connsiteY2" fmla="*/ 894872 h 894872"/>
              <a:gd name="connsiteX3" fmla="*/ 4092304 w 4092304"/>
              <a:gd name="connsiteY3" fmla="*/ 0 h 89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2304" h="894872">
                <a:moveTo>
                  <a:pt x="4092304" y="0"/>
                </a:moveTo>
                <a:lnTo>
                  <a:pt x="3362948" y="889884"/>
                </a:lnTo>
                <a:lnTo>
                  <a:pt x="0" y="894872"/>
                </a:lnTo>
                <a:lnTo>
                  <a:pt x="4092304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317876" y="5936217"/>
            <a:ext cx="5416584" cy="930949"/>
          </a:xfrm>
          <a:custGeom>
            <a:avLst/>
            <a:gdLst>
              <a:gd name="connsiteX0" fmla="*/ 683287 w 5365819"/>
              <a:gd name="connsiteY0" fmla="*/ 0 h 914400"/>
              <a:gd name="connsiteX1" fmla="*/ 5365819 w 5365819"/>
              <a:gd name="connsiteY1" fmla="*/ 904351 h 914400"/>
              <a:gd name="connsiteX2" fmla="*/ 0 w 5365819"/>
              <a:gd name="connsiteY2" fmla="*/ 914400 h 914400"/>
              <a:gd name="connsiteX3" fmla="*/ 683287 w 5365819"/>
              <a:gd name="connsiteY3" fmla="*/ 0 h 914400"/>
              <a:gd name="connsiteX0" fmla="*/ 711531 w 5394063"/>
              <a:gd name="connsiteY0" fmla="*/ 0 h 917930"/>
              <a:gd name="connsiteX1" fmla="*/ 5394063 w 5394063"/>
              <a:gd name="connsiteY1" fmla="*/ 904351 h 917930"/>
              <a:gd name="connsiteX2" fmla="*/ 0 w 5394063"/>
              <a:gd name="connsiteY2" fmla="*/ 917930 h 917930"/>
              <a:gd name="connsiteX3" fmla="*/ 711531 w 5394063"/>
              <a:gd name="connsiteY3" fmla="*/ 0 h 917930"/>
              <a:gd name="connsiteX0" fmla="*/ 725653 w 5394063"/>
              <a:gd name="connsiteY0" fmla="*/ 0 h 910869"/>
              <a:gd name="connsiteX1" fmla="*/ 5394063 w 5394063"/>
              <a:gd name="connsiteY1" fmla="*/ 897290 h 910869"/>
              <a:gd name="connsiteX2" fmla="*/ 0 w 5394063"/>
              <a:gd name="connsiteY2" fmla="*/ 910869 h 910869"/>
              <a:gd name="connsiteX3" fmla="*/ 725653 w 5394063"/>
              <a:gd name="connsiteY3" fmla="*/ 0 h 910869"/>
              <a:gd name="connsiteX0" fmla="*/ 725653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5653 w 5376410"/>
              <a:gd name="connsiteY3" fmla="*/ 0 h 910869"/>
              <a:gd name="connsiteX0" fmla="*/ 783842 w 5376410"/>
              <a:gd name="connsiteY0" fmla="*/ 0 h 765396"/>
              <a:gd name="connsiteX1" fmla="*/ 5376410 w 5376410"/>
              <a:gd name="connsiteY1" fmla="*/ 762408 h 765396"/>
              <a:gd name="connsiteX2" fmla="*/ 0 w 5376410"/>
              <a:gd name="connsiteY2" fmla="*/ 765396 h 765396"/>
              <a:gd name="connsiteX3" fmla="*/ 783842 w 5376410"/>
              <a:gd name="connsiteY3" fmla="*/ 0 h 765396"/>
              <a:gd name="connsiteX0" fmla="*/ 729810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9810 w 5376410"/>
              <a:gd name="connsiteY3" fmla="*/ 0 h 910869"/>
              <a:gd name="connsiteX0" fmla="*/ 71457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4570 w 5376410"/>
              <a:gd name="connsiteY3" fmla="*/ 0 h 918489"/>
              <a:gd name="connsiteX0" fmla="*/ 809820 w 5376410"/>
              <a:gd name="connsiteY0" fmla="*/ 0 h 758469"/>
              <a:gd name="connsiteX1" fmla="*/ 5376410 w 5376410"/>
              <a:gd name="connsiteY1" fmla="*/ 755481 h 758469"/>
              <a:gd name="connsiteX2" fmla="*/ 0 w 5376410"/>
              <a:gd name="connsiteY2" fmla="*/ 758469 h 758469"/>
              <a:gd name="connsiteX3" fmla="*/ 809820 w 5376410"/>
              <a:gd name="connsiteY3" fmla="*/ 0 h 758469"/>
              <a:gd name="connsiteX0" fmla="*/ 71076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0760 w 5376410"/>
              <a:gd name="connsiteY3" fmla="*/ 0 h 918489"/>
              <a:gd name="connsiteX0" fmla="*/ 722190 w 5376410"/>
              <a:gd name="connsiteY0" fmla="*/ 0 h 914679"/>
              <a:gd name="connsiteX1" fmla="*/ 5376410 w 5376410"/>
              <a:gd name="connsiteY1" fmla="*/ 911691 h 914679"/>
              <a:gd name="connsiteX2" fmla="*/ 0 w 5376410"/>
              <a:gd name="connsiteY2" fmla="*/ 914679 h 914679"/>
              <a:gd name="connsiteX3" fmla="*/ 722190 w 5376410"/>
              <a:gd name="connsiteY3" fmla="*/ 0 h 914679"/>
              <a:gd name="connsiteX0" fmla="*/ 735069 w 5389289"/>
              <a:gd name="connsiteY0" fmla="*/ 0 h 912104"/>
              <a:gd name="connsiteX1" fmla="*/ 5389289 w 5389289"/>
              <a:gd name="connsiteY1" fmla="*/ 911691 h 912104"/>
              <a:gd name="connsiteX2" fmla="*/ 0 w 5389289"/>
              <a:gd name="connsiteY2" fmla="*/ 912104 h 912104"/>
              <a:gd name="connsiteX3" fmla="*/ 735069 w 5389289"/>
              <a:gd name="connsiteY3" fmla="*/ 0 h 912104"/>
              <a:gd name="connsiteX0" fmla="*/ 735069 w 5389289"/>
              <a:gd name="connsiteY0" fmla="*/ 0 h 925339"/>
              <a:gd name="connsiteX1" fmla="*/ 5389289 w 5389289"/>
              <a:gd name="connsiteY1" fmla="*/ 925339 h 925339"/>
              <a:gd name="connsiteX2" fmla="*/ 0 w 5389289"/>
              <a:gd name="connsiteY2" fmla="*/ 912104 h 925339"/>
              <a:gd name="connsiteX3" fmla="*/ 735069 w 5389289"/>
              <a:gd name="connsiteY3" fmla="*/ 0 h 925339"/>
              <a:gd name="connsiteX0" fmla="*/ 762364 w 5416584"/>
              <a:gd name="connsiteY0" fmla="*/ 0 h 939400"/>
              <a:gd name="connsiteX1" fmla="*/ 5416584 w 5416584"/>
              <a:gd name="connsiteY1" fmla="*/ 925339 h 939400"/>
              <a:gd name="connsiteX2" fmla="*/ 0 w 5416584"/>
              <a:gd name="connsiteY2" fmla="*/ 939400 h 939400"/>
              <a:gd name="connsiteX3" fmla="*/ 762364 w 5416584"/>
              <a:gd name="connsiteY3" fmla="*/ 0 h 939400"/>
              <a:gd name="connsiteX0" fmla="*/ 762364 w 5416584"/>
              <a:gd name="connsiteY0" fmla="*/ 0 h 945010"/>
              <a:gd name="connsiteX1" fmla="*/ 5416584 w 5416584"/>
              <a:gd name="connsiteY1" fmla="*/ 930949 h 945010"/>
              <a:gd name="connsiteX2" fmla="*/ 0 w 5416584"/>
              <a:gd name="connsiteY2" fmla="*/ 945010 h 945010"/>
              <a:gd name="connsiteX3" fmla="*/ 762364 w 5416584"/>
              <a:gd name="connsiteY3" fmla="*/ 0 h 945010"/>
              <a:gd name="connsiteX0" fmla="*/ 762364 w 5416584"/>
              <a:gd name="connsiteY0" fmla="*/ 0 h 930949"/>
              <a:gd name="connsiteX1" fmla="*/ 5416584 w 5416584"/>
              <a:gd name="connsiteY1" fmla="*/ 930949 h 930949"/>
              <a:gd name="connsiteX2" fmla="*/ 0 w 5416584"/>
              <a:gd name="connsiteY2" fmla="*/ 921156 h 930949"/>
              <a:gd name="connsiteX3" fmla="*/ 762364 w 5416584"/>
              <a:gd name="connsiteY3" fmla="*/ 0 h 93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6584" h="930949">
                <a:moveTo>
                  <a:pt x="762364" y="0"/>
                </a:moveTo>
                <a:lnTo>
                  <a:pt x="5416584" y="930949"/>
                </a:lnTo>
                <a:lnTo>
                  <a:pt x="0" y="921156"/>
                </a:lnTo>
                <a:lnTo>
                  <a:pt x="762364" y="0"/>
                </a:lnTo>
                <a:close/>
              </a:path>
            </a:pathLst>
          </a:custGeom>
          <a:gradFill>
            <a:gsLst>
              <a:gs pos="4000">
                <a:schemeClr val="accent1"/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6" name="Freeform 25"/>
          <p:cNvSpPr/>
          <p:nvPr/>
        </p:nvSpPr>
        <p:spPr>
          <a:xfrm>
            <a:off x="10990536" y="3785435"/>
            <a:ext cx="1203845" cy="3091509"/>
          </a:xfrm>
          <a:custGeom>
            <a:avLst/>
            <a:gdLst>
              <a:gd name="connsiteX0" fmla="*/ 0 w 1182718"/>
              <a:gd name="connsiteY0" fmla="*/ 0 h 3032701"/>
              <a:gd name="connsiteX1" fmla="*/ 497800 w 1182718"/>
              <a:gd name="connsiteY1" fmla="*/ 3032701 h 3032701"/>
              <a:gd name="connsiteX2" fmla="*/ 1182718 w 1182718"/>
              <a:gd name="connsiteY2" fmla="*/ 515453 h 3032701"/>
              <a:gd name="connsiteX3" fmla="*/ 0 w 1182718"/>
              <a:gd name="connsiteY3" fmla="*/ 0 h 3032701"/>
              <a:gd name="connsiteX0" fmla="*/ 0 w 1179187"/>
              <a:gd name="connsiteY0" fmla="*/ 0 h 3029170"/>
              <a:gd name="connsiteX1" fmla="*/ 494269 w 1179187"/>
              <a:gd name="connsiteY1" fmla="*/ 3029170 h 3029170"/>
              <a:gd name="connsiteX2" fmla="*/ 1179187 w 1179187"/>
              <a:gd name="connsiteY2" fmla="*/ 511922 h 3029170"/>
              <a:gd name="connsiteX3" fmla="*/ 0 w 1179187"/>
              <a:gd name="connsiteY3" fmla="*/ 0 h 3029170"/>
              <a:gd name="connsiteX0" fmla="*/ 0 w 1179187"/>
              <a:gd name="connsiteY0" fmla="*/ 0 h 3039761"/>
              <a:gd name="connsiteX1" fmla="*/ 483677 w 1179187"/>
              <a:gd name="connsiteY1" fmla="*/ 3039761 h 3039761"/>
              <a:gd name="connsiteX2" fmla="*/ 1179187 w 1179187"/>
              <a:gd name="connsiteY2" fmla="*/ 511922 h 3039761"/>
              <a:gd name="connsiteX3" fmla="*/ 0 w 1179187"/>
              <a:gd name="connsiteY3" fmla="*/ 0 h 3039761"/>
              <a:gd name="connsiteX0" fmla="*/ 0 w 1190407"/>
              <a:gd name="connsiteY0" fmla="*/ 0 h 3039761"/>
              <a:gd name="connsiteX1" fmla="*/ 494897 w 1190407"/>
              <a:gd name="connsiteY1" fmla="*/ 3039761 h 3039761"/>
              <a:gd name="connsiteX2" fmla="*/ 1190407 w 1190407"/>
              <a:gd name="connsiteY2" fmla="*/ 511922 h 3039761"/>
              <a:gd name="connsiteX3" fmla="*/ 0 w 1190407"/>
              <a:gd name="connsiteY3" fmla="*/ 0 h 3039761"/>
              <a:gd name="connsiteX0" fmla="*/ 0 w 1203107"/>
              <a:gd name="connsiteY0" fmla="*/ 0 h 3065161"/>
              <a:gd name="connsiteX1" fmla="*/ 507597 w 1203107"/>
              <a:gd name="connsiteY1" fmla="*/ 3065161 h 3065161"/>
              <a:gd name="connsiteX2" fmla="*/ 1203107 w 1203107"/>
              <a:gd name="connsiteY2" fmla="*/ 537322 h 3065161"/>
              <a:gd name="connsiteX3" fmla="*/ 0 w 1203107"/>
              <a:gd name="connsiteY3" fmla="*/ 0 h 3065161"/>
              <a:gd name="connsiteX0" fmla="*/ 0 w 1209457"/>
              <a:gd name="connsiteY0" fmla="*/ 0 h 3065161"/>
              <a:gd name="connsiteX1" fmla="*/ 507597 w 1209457"/>
              <a:gd name="connsiteY1" fmla="*/ 3065161 h 3065161"/>
              <a:gd name="connsiteX2" fmla="*/ 1209457 w 1209457"/>
              <a:gd name="connsiteY2" fmla="*/ 543672 h 3065161"/>
              <a:gd name="connsiteX3" fmla="*/ 0 w 1209457"/>
              <a:gd name="connsiteY3" fmla="*/ 0 h 3065161"/>
              <a:gd name="connsiteX0" fmla="*/ 0 w 1215807"/>
              <a:gd name="connsiteY0" fmla="*/ 0 h 3065161"/>
              <a:gd name="connsiteX1" fmla="*/ 507597 w 1215807"/>
              <a:gd name="connsiteY1" fmla="*/ 3065161 h 3065161"/>
              <a:gd name="connsiteX2" fmla="*/ 1215807 w 1215807"/>
              <a:gd name="connsiteY2" fmla="*/ 537322 h 3065161"/>
              <a:gd name="connsiteX3" fmla="*/ 0 w 1215807"/>
              <a:gd name="connsiteY3" fmla="*/ 0 h 3065161"/>
              <a:gd name="connsiteX0" fmla="*/ 0 w 1209457"/>
              <a:gd name="connsiteY0" fmla="*/ 0 h 3077861"/>
              <a:gd name="connsiteX1" fmla="*/ 501247 w 1209457"/>
              <a:gd name="connsiteY1" fmla="*/ 3077861 h 3077861"/>
              <a:gd name="connsiteX2" fmla="*/ 1209457 w 1209457"/>
              <a:gd name="connsiteY2" fmla="*/ 550022 h 3077861"/>
              <a:gd name="connsiteX3" fmla="*/ 0 w 1209457"/>
              <a:gd name="connsiteY3" fmla="*/ 0 h 3077861"/>
              <a:gd name="connsiteX0" fmla="*/ 0 w 1209457"/>
              <a:gd name="connsiteY0" fmla="*/ 0 h 3091509"/>
              <a:gd name="connsiteX1" fmla="*/ 501247 w 1209457"/>
              <a:gd name="connsiteY1" fmla="*/ 3091509 h 3091509"/>
              <a:gd name="connsiteX2" fmla="*/ 1209457 w 1209457"/>
              <a:gd name="connsiteY2" fmla="*/ 550022 h 3091509"/>
              <a:gd name="connsiteX3" fmla="*/ 0 w 1209457"/>
              <a:gd name="connsiteY3" fmla="*/ 0 h 309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9457" h="3091509">
                <a:moveTo>
                  <a:pt x="0" y="0"/>
                </a:moveTo>
                <a:lnTo>
                  <a:pt x="501247" y="3091509"/>
                </a:lnTo>
                <a:lnTo>
                  <a:pt x="1209457" y="55002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7" name="Freeform 26"/>
          <p:cNvSpPr/>
          <p:nvPr/>
        </p:nvSpPr>
        <p:spPr>
          <a:xfrm>
            <a:off x="11488254" y="4321334"/>
            <a:ext cx="708319" cy="2552078"/>
          </a:xfrm>
          <a:custGeom>
            <a:avLst/>
            <a:gdLst>
              <a:gd name="connsiteX0" fmla="*/ 691978 w 697728"/>
              <a:gd name="connsiteY0" fmla="*/ 0 h 2520778"/>
              <a:gd name="connsiteX1" fmla="*/ 0 w 697728"/>
              <a:gd name="connsiteY1" fmla="*/ 2520778 h 2520778"/>
              <a:gd name="connsiteX2" fmla="*/ 695509 w 697728"/>
              <a:gd name="connsiteY2" fmla="*/ 2517248 h 2520778"/>
              <a:gd name="connsiteX3" fmla="*/ 691978 w 697728"/>
              <a:gd name="connsiteY3" fmla="*/ 0 h 2520778"/>
              <a:gd name="connsiteX0" fmla="*/ 691978 w 697728"/>
              <a:gd name="connsiteY0" fmla="*/ 0 h 2531370"/>
              <a:gd name="connsiteX1" fmla="*/ 0 w 697728"/>
              <a:gd name="connsiteY1" fmla="*/ 2531370 h 2531370"/>
              <a:gd name="connsiteX2" fmla="*/ 695509 w 697728"/>
              <a:gd name="connsiteY2" fmla="*/ 2517248 h 2531370"/>
              <a:gd name="connsiteX3" fmla="*/ 691978 w 697728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9039 w 704789"/>
              <a:gd name="connsiteY0" fmla="*/ 0 h 2541962"/>
              <a:gd name="connsiteX1" fmla="*/ 0 w 704789"/>
              <a:gd name="connsiteY1" fmla="*/ 2541962 h 2541962"/>
              <a:gd name="connsiteX2" fmla="*/ 702570 w 704789"/>
              <a:gd name="connsiteY2" fmla="*/ 2538431 h 2541962"/>
              <a:gd name="connsiteX3" fmla="*/ 699039 w 704789"/>
              <a:gd name="connsiteY3" fmla="*/ 0 h 2541962"/>
              <a:gd name="connsiteX0" fmla="*/ 702569 w 708319"/>
              <a:gd name="connsiteY0" fmla="*/ 0 h 2538431"/>
              <a:gd name="connsiteX1" fmla="*/ 0 w 708319"/>
              <a:gd name="connsiteY1" fmla="*/ 2538431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667264 w 673014"/>
              <a:gd name="connsiteY0" fmla="*/ 0 h 2538431"/>
              <a:gd name="connsiteX1" fmla="*/ 0 w 673014"/>
              <a:gd name="connsiteY1" fmla="*/ 2252460 h 2538431"/>
              <a:gd name="connsiteX2" fmla="*/ 670795 w 673014"/>
              <a:gd name="connsiteY2" fmla="*/ 2538431 h 2538431"/>
              <a:gd name="connsiteX3" fmla="*/ 667264 w 673014"/>
              <a:gd name="connsiteY3" fmla="*/ 0 h 2538431"/>
              <a:gd name="connsiteX0" fmla="*/ 702569 w 708319"/>
              <a:gd name="connsiteY0" fmla="*/ 0 h 2541961"/>
              <a:gd name="connsiteX1" fmla="*/ 0 w 708319"/>
              <a:gd name="connsiteY1" fmla="*/ 2541961 h 2541961"/>
              <a:gd name="connsiteX2" fmla="*/ 706100 w 708319"/>
              <a:gd name="connsiteY2" fmla="*/ 2538431 h 2541961"/>
              <a:gd name="connsiteX3" fmla="*/ 702569 w 708319"/>
              <a:gd name="connsiteY3" fmla="*/ 0 h 2541961"/>
              <a:gd name="connsiteX0" fmla="*/ 702569 w 708319"/>
              <a:gd name="connsiteY0" fmla="*/ 0 h 2538431"/>
              <a:gd name="connsiteX1" fmla="*/ 0 w 708319"/>
              <a:gd name="connsiteY1" fmla="*/ 2534900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702569 w 708319"/>
              <a:gd name="connsiteY0" fmla="*/ 0 h 2548548"/>
              <a:gd name="connsiteX1" fmla="*/ 0 w 708319"/>
              <a:gd name="connsiteY1" fmla="*/ 2548548 h 2548548"/>
              <a:gd name="connsiteX2" fmla="*/ 706100 w 708319"/>
              <a:gd name="connsiteY2" fmla="*/ 2538431 h 2548548"/>
              <a:gd name="connsiteX3" fmla="*/ 702569 w 708319"/>
              <a:gd name="connsiteY3" fmla="*/ 0 h 2548548"/>
              <a:gd name="connsiteX0" fmla="*/ 702569 w 704906"/>
              <a:gd name="connsiteY0" fmla="*/ 0 h 2548548"/>
              <a:gd name="connsiteX1" fmla="*/ 0 w 704906"/>
              <a:gd name="connsiteY1" fmla="*/ 2548548 h 2548548"/>
              <a:gd name="connsiteX2" fmla="*/ 692452 w 704906"/>
              <a:gd name="connsiteY2" fmla="*/ 2538431 h 2548548"/>
              <a:gd name="connsiteX3" fmla="*/ 702569 w 704906"/>
              <a:gd name="connsiteY3" fmla="*/ 0 h 2548548"/>
              <a:gd name="connsiteX0" fmla="*/ 702569 w 708319"/>
              <a:gd name="connsiteY0" fmla="*/ 0 h 2565726"/>
              <a:gd name="connsiteX1" fmla="*/ 0 w 708319"/>
              <a:gd name="connsiteY1" fmla="*/ 2548548 h 2565726"/>
              <a:gd name="connsiteX2" fmla="*/ 706100 w 708319"/>
              <a:gd name="connsiteY2" fmla="*/ 2565726 h 2565726"/>
              <a:gd name="connsiteX3" fmla="*/ 702569 w 708319"/>
              <a:gd name="connsiteY3" fmla="*/ 0 h 2565726"/>
              <a:gd name="connsiteX0" fmla="*/ 702569 w 708319"/>
              <a:gd name="connsiteY0" fmla="*/ 0 h 2552078"/>
              <a:gd name="connsiteX1" fmla="*/ 0 w 708319"/>
              <a:gd name="connsiteY1" fmla="*/ 2548548 h 2552078"/>
              <a:gd name="connsiteX2" fmla="*/ 706100 w 708319"/>
              <a:gd name="connsiteY2" fmla="*/ 2552078 h 2552078"/>
              <a:gd name="connsiteX3" fmla="*/ 702569 w 708319"/>
              <a:gd name="connsiteY3" fmla="*/ 0 h 255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319" h="2552078">
                <a:moveTo>
                  <a:pt x="702569" y="0"/>
                </a:moveTo>
                <a:lnTo>
                  <a:pt x="0" y="2548548"/>
                </a:lnTo>
                <a:lnTo>
                  <a:pt x="706100" y="2552078"/>
                </a:lnTo>
                <a:cubicBezTo>
                  <a:pt x="708454" y="1710642"/>
                  <a:pt x="710807" y="834375"/>
                  <a:pt x="702569" y="0"/>
                </a:cubicBezTo>
                <a:close/>
              </a:path>
            </a:pathLst>
          </a:custGeom>
          <a:gradFill>
            <a:gsLst>
              <a:gs pos="21000">
                <a:schemeClr val="accent2"/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0" name="Freeform 29"/>
          <p:cNvSpPr/>
          <p:nvPr/>
        </p:nvSpPr>
        <p:spPr>
          <a:xfrm>
            <a:off x="-2381" y="-1"/>
            <a:ext cx="3112998" cy="178606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  <a:gd name="connsiteX0" fmla="*/ 0 w 3081965"/>
              <a:gd name="connsiteY0" fmla="*/ 0 h 1775900"/>
              <a:gd name="connsiteX1" fmla="*/ 1036790 w 3081965"/>
              <a:gd name="connsiteY1" fmla="*/ 1773715 h 1775900"/>
              <a:gd name="connsiteX2" fmla="*/ 3081965 w 3081965"/>
              <a:gd name="connsiteY2" fmla="*/ 1775900 h 1775900"/>
              <a:gd name="connsiteX3" fmla="*/ 0 w 3081965"/>
              <a:gd name="connsiteY3" fmla="*/ 0 h 1775900"/>
              <a:gd name="connsiteX0" fmla="*/ 0 w 3086728"/>
              <a:gd name="connsiteY0" fmla="*/ 0 h 1775900"/>
              <a:gd name="connsiteX1" fmla="*/ 1036790 w 3086728"/>
              <a:gd name="connsiteY1" fmla="*/ 1773715 h 1775900"/>
              <a:gd name="connsiteX2" fmla="*/ 3086728 w 3086728"/>
              <a:gd name="connsiteY2" fmla="*/ 1775900 h 1775900"/>
              <a:gd name="connsiteX3" fmla="*/ 0 w 3086728"/>
              <a:gd name="connsiteY3" fmla="*/ 0 h 1775900"/>
              <a:gd name="connsiteX0" fmla="*/ 0 w 3091491"/>
              <a:gd name="connsiteY0" fmla="*/ 0 h 1799713"/>
              <a:gd name="connsiteX1" fmla="*/ 1036790 w 3091491"/>
              <a:gd name="connsiteY1" fmla="*/ 1773715 h 1799713"/>
              <a:gd name="connsiteX2" fmla="*/ 3091491 w 3091491"/>
              <a:gd name="connsiteY2" fmla="*/ 1799713 h 1799713"/>
              <a:gd name="connsiteX3" fmla="*/ 0 w 3091491"/>
              <a:gd name="connsiteY3" fmla="*/ 0 h 1799713"/>
              <a:gd name="connsiteX0" fmla="*/ 0 w 3120066"/>
              <a:gd name="connsiteY0" fmla="*/ 0 h 1799713"/>
              <a:gd name="connsiteX1" fmla="*/ 103679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20066"/>
              <a:gd name="connsiteY0" fmla="*/ 0 h 1799713"/>
              <a:gd name="connsiteX1" fmla="*/ 101973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33714"/>
              <a:gd name="connsiteY0" fmla="*/ 0 h 1799713"/>
              <a:gd name="connsiteX1" fmla="*/ 1033378 w 3133714"/>
              <a:gd name="connsiteY1" fmla="*/ 1773715 h 1799713"/>
              <a:gd name="connsiteX2" fmla="*/ 3133714 w 3133714"/>
              <a:gd name="connsiteY2" fmla="*/ 1799713 h 1799713"/>
              <a:gd name="connsiteX3" fmla="*/ 0 w 3133714"/>
              <a:gd name="connsiteY3" fmla="*/ 0 h 1799713"/>
              <a:gd name="connsiteX0" fmla="*/ 0 w 3140538"/>
              <a:gd name="connsiteY0" fmla="*/ 0 h 1799713"/>
              <a:gd name="connsiteX1" fmla="*/ 1040202 w 3140538"/>
              <a:gd name="connsiteY1" fmla="*/ 1773715 h 1799713"/>
              <a:gd name="connsiteX2" fmla="*/ 3140538 w 3140538"/>
              <a:gd name="connsiteY2" fmla="*/ 1799713 h 1799713"/>
              <a:gd name="connsiteX3" fmla="*/ 0 w 3140538"/>
              <a:gd name="connsiteY3" fmla="*/ 0 h 1799713"/>
              <a:gd name="connsiteX0" fmla="*/ 0 w 3126890"/>
              <a:gd name="connsiteY0" fmla="*/ 0 h 1786065"/>
              <a:gd name="connsiteX1" fmla="*/ 1040202 w 3126890"/>
              <a:gd name="connsiteY1" fmla="*/ 1773715 h 1786065"/>
              <a:gd name="connsiteX2" fmla="*/ 3126890 w 3126890"/>
              <a:gd name="connsiteY2" fmla="*/ 1786065 h 1786065"/>
              <a:gd name="connsiteX3" fmla="*/ 0 w 3126890"/>
              <a:gd name="connsiteY3" fmla="*/ 0 h 1786065"/>
              <a:gd name="connsiteX0" fmla="*/ 0 w 3113242"/>
              <a:gd name="connsiteY0" fmla="*/ 0 h 1782653"/>
              <a:gd name="connsiteX1" fmla="*/ 1026554 w 3113242"/>
              <a:gd name="connsiteY1" fmla="*/ 1770303 h 1782653"/>
              <a:gd name="connsiteX2" fmla="*/ 3113242 w 3113242"/>
              <a:gd name="connsiteY2" fmla="*/ 1782653 h 1782653"/>
              <a:gd name="connsiteX3" fmla="*/ 0 w 3113242"/>
              <a:gd name="connsiteY3" fmla="*/ 0 h 1782653"/>
              <a:gd name="connsiteX0" fmla="*/ 0 w 3123478"/>
              <a:gd name="connsiteY0" fmla="*/ 0 h 1782653"/>
              <a:gd name="connsiteX1" fmla="*/ 1036790 w 3123478"/>
              <a:gd name="connsiteY1" fmla="*/ 1770303 h 1782653"/>
              <a:gd name="connsiteX2" fmla="*/ 3123478 w 3123478"/>
              <a:gd name="connsiteY2" fmla="*/ 1782653 h 1782653"/>
              <a:gd name="connsiteX3" fmla="*/ 0 w 3123478"/>
              <a:gd name="connsiteY3" fmla="*/ 0 h 1782653"/>
              <a:gd name="connsiteX0" fmla="*/ 0 w 3109830"/>
              <a:gd name="connsiteY0" fmla="*/ 0 h 1782653"/>
              <a:gd name="connsiteX1" fmla="*/ 1036790 w 3109830"/>
              <a:gd name="connsiteY1" fmla="*/ 1770303 h 1782653"/>
              <a:gd name="connsiteX2" fmla="*/ 3109830 w 3109830"/>
              <a:gd name="connsiteY2" fmla="*/ 1782653 h 1782653"/>
              <a:gd name="connsiteX3" fmla="*/ 0 w 3109830"/>
              <a:gd name="connsiteY3" fmla="*/ 0 h 1782653"/>
              <a:gd name="connsiteX0" fmla="*/ 0 w 3120462"/>
              <a:gd name="connsiteY0" fmla="*/ 0 h 1793286"/>
              <a:gd name="connsiteX1" fmla="*/ 1047422 w 3120462"/>
              <a:gd name="connsiteY1" fmla="*/ 1780936 h 1793286"/>
              <a:gd name="connsiteX2" fmla="*/ 3120462 w 3120462"/>
              <a:gd name="connsiteY2" fmla="*/ 1793286 h 1793286"/>
              <a:gd name="connsiteX3" fmla="*/ 0 w 3120462"/>
              <a:gd name="connsiteY3" fmla="*/ 0 h 179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0462" h="1793286">
                <a:moveTo>
                  <a:pt x="0" y="0"/>
                </a:moveTo>
                <a:lnTo>
                  <a:pt x="1047422" y="1780936"/>
                </a:lnTo>
                <a:lnTo>
                  <a:pt x="3120462" y="179328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1" name="Freeform 30"/>
          <p:cNvSpPr/>
          <p:nvPr/>
        </p:nvSpPr>
        <p:spPr>
          <a:xfrm>
            <a:off x="-3295" y="1769807"/>
            <a:ext cx="1407341" cy="5098422"/>
          </a:xfrm>
          <a:custGeom>
            <a:avLst/>
            <a:gdLst>
              <a:gd name="connsiteX0" fmla="*/ 1026488 w 1398147"/>
              <a:gd name="connsiteY0" fmla="*/ 0 h 5073445"/>
              <a:gd name="connsiteX1" fmla="*/ 1398147 w 1398147"/>
              <a:gd name="connsiteY1" fmla="*/ 1875995 h 5073445"/>
              <a:gd name="connsiteX2" fmla="*/ 0 w 1398147"/>
              <a:gd name="connsiteY2" fmla="*/ 5073445 h 5073445"/>
              <a:gd name="connsiteX3" fmla="*/ 1026488 w 1398147"/>
              <a:gd name="connsiteY3" fmla="*/ 0 h 5073445"/>
              <a:gd name="connsiteX0" fmla="*/ 1032388 w 1398147"/>
              <a:gd name="connsiteY0" fmla="*/ 0 h 5055747"/>
              <a:gd name="connsiteX1" fmla="*/ 1398147 w 1398147"/>
              <a:gd name="connsiteY1" fmla="*/ 1858297 h 5055747"/>
              <a:gd name="connsiteX2" fmla="*/ 0 w 1398147"/>
              <a:gd name="connsiteY2" fmla="*/ 5055747 h 5055747"/>
              <a:gd name="connsiteX3" fmla="*/ 1032388 w 1398147"/>
              <a:gd name="connsiteY3" fmla="*/ 0 h 5055747"/>
              <a:gd name="connsiteX0" fmla="*/ 1032388 w 1398147"/>
              <a:gd name="connsiteY0" fmla="*/ 0 h 5061646"/>
              <a:gd name="connsiteX1" fmla="*/ 1398147 w 1398147"/>
              <a:gd name="connsiteY1" fmla="*/ 1864196 h 5061646"/>
              <a:gd name="connsiteX2" fmla="*/ 0 w 1398147"/>
              <a:gd name="connsiteY2" fmla="*/ 5061646 h 5061646"/>
              <a:gd name="connsiteX3" fmla="*/ 1032388 w 1398147"/>
              <a:gd name="connsiteY3" fmla="*/ 0 h 5061646"/>
              <a:gd name="connsiteX0" fmla="*/ 1032388 w 1398147"/>
              <a:gd name="connsiteY0" fmla="*/ 0 h 5079344"/>
              <a:gd name="connsiteX1" fmla="*/ 1398147 w 1398147"/>
              <a:gd name="connsiteY1" fmla="*/ 1881894 h 5079344"/>
              <a:gd name="connsiteX2" fmla="*/ 0 w 1398147"/>
              <a:gd name="connsiteY2" fmla="*/ 5079344 h 5079344"/>
              <a:gd name="connsiteX3" fmla="*/ 1032388 w 1398147"/>
              <a:gd name="connsiteY3" fmla="*/ 0 h 5079344"/>
              <a:gd name="connsiteX0" fmla="*/ 1032388 w 1398147"/>
              <a:gd name="connsiteY0" fmla="*/ 0 h 5089936"/>
              <a:gd name="connsiteX1" fmla="*/ 1398147 w 1398147"/>
              <a:gd name="connsiteY1" fmla="*/ 1881894 h 5089936"/>
              <a:gd name="connsiteX2" fmla="*/ 0 w 1398147"/>
              <a:gd name="connsiteY2" fmla="*/ 5089936 h 5089936"/>
              <a:gd name="connsiteX3" fmla="*/ 1032388 w 1398147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81894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8890 w 1405209"/>
              <a:gd name="connsiteY3" fmla="*/ 5081754 h 5089936"/>
              <a:gd name="connsiteX4" fmla="*/ 1039450 w 1405209"/>
              <a:gd name="connsiteY4" fmla="*/ 0 h 5089936"/>
              <a:gd name="connsiteX0" fmla="*/ 1041582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41582 w 1407341"/>
              <a:gd name="connsiteY4" fmla="*/ 0 h 5098422"/>
              <a:gd name="connsiteX0" fmla="*/ 1034758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34758 w 1407341"/>
              <a:gd name="connsiteY4" fmla="*/ 0 h 509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7341" h="5098422">
                <a:moveTo>
                  <a:pt x="1034758" y="0"/>
                </a:moveTo>
                <a:lnTo>
                  <a:pt x="1407341" y="1891419"/>
                </a:lnTo>
                <a:lnTo>
                  <a:pt x="2132" y="5089936"/>
                </a:lnTo>
                <a:cubicBezTo>
                  <a:pt x="5095" y="5083774"/>
                  <a:pt x="-2244" y="5103370"/>
                  <a:pt x="719" y="5097208"/>
                </a:cubicBezTo>
                <a:lnTo>
                  <a:pt x="1034758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76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2" name="Freeform 31"/>
          <p:cNvSpPr/>
          <p:nvPr/>
        </p:nvSpPr>
        <p:spPr>
          <a:xfrm>
            <a:off x="8694845" y="2426110"/>
            <a:ext cx="2293341" cy="4440419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  <a:gd name="connsiteX0" fmla="*/ 958645 w 2269487"/>
              <a:gd name="connsiteY0" fmla="*/ 0 h 4424516"/>
              <a:gd name="connsiteX1" fmla="*/ 2269487 w 2269487"/>
              <a:gd name="connsiteY1" fmla="*/ 1388112 h 4424516"/>
              <a:gd name="connsiteX2" fmla="*/ 0 w 2269487"/>
              <a:gd name="connsiteY2" fmla="*/ 4424516 h 4424516"/>
              <a:gd name="connsiteX3" fmla="*/ 958645 w 2269487"/>
              <a:gd name="connsiteY3" fmla="*/ 0 h 4424516"/>
              <a:gd name="connsiteX0" fmla="*/ 982499 w 2293341"/>
              <a:gd name="connsiteY0" fmla="*/ 0 h 4440419"/>
              <a:gd name="connsiteX1" fmla="*/ 2293341 w 2293341"/>
              <a:gd name="connsiteY1" fmla="*/ 1388112 h 4440419"/>
              <a:gd name="connsiteX2" fmla="*/ 0 w 2293341"/>
              <a:gd name="connsiteY2" fmla="*/ 4440419 h 4440419"/>
              <a:gd name="connsiteX3" fmla="*/ 982499 w 2293341"/>
              <a:gd name="connsiteY3" fmla="*/ 0 h 444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3341" h="4440419">
                <a:moveTo>
                  <a:pt x="982499" y="0"/>
                </a:moveTo>
                <a:lnTo>
                  <a:pt x="2293341" y="1388112"/>
                </a:lnTo>
                <a:lnTo>
                  <a:pt x="0" y="4440419"/>
                </a:lnTo>
                <a:lnTo>
                  <a:pt x="982499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3" name="Freeform 32"/>
          <p:cNvSpPr/>
          <p:nvPr/>
        </p:nvSpPr>
        <p:spPr>
          <a:xfrm>
            <a:off x="9669015" y="1094096"/>
            <a:ext cx="2522985" cy="2734954"/>
          </a:xfrm>
          <a:custGeom>
            <a:avLst/>
            <a:gdLst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309687 w 2481262"/>
              <a:gd name="connsiteY2" fmla="*/ 2762250 h 2762250"/>
              <a:gd name="connsiteX3" fmla="*/ 2481262 w 2481262"/>
              <a:gd name="connsiteY3" fmla="*/ 0 h 2762250"/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292857 w 2481262"/>
              <a:gd name="connsiteY2" fmla="*/ 2762250 h 2762250"/>
              <a:gd name="connsiteX3" fmla="*/ 2481262 w 2481262"/>
              <a:gd name="connsiteY3" fmla="*/ 0 h 2762250"/>
              <a:gd name="connsiteX0" fmla="*/ 2509311 w 2509311"/>
              <a:gd name="connsiteY0" fmla="*/ 0 h 2762250"/>
              <a:gd name="connsiteX1" fmla="*/ 0 w 2509311"/>
              <a:gd name="connsiteY1" fmla="*/ 1354771 h 2762250"/>
              <a:gd name="connsiteX2" fmla="*/ 1320906 w 2509311"/>
              <a:gd name="connsiteY2" fmla="*/ 2762250 h 2762250"/>
              <a:gd name="connsiteX3" fmla="*/ 2509311 w 2509311"/>
              <a:gd name="connsiteY3" fmla="*/ 0 h 2762250"/>
              <a:gd name="connsiteX0" fmla="*/ 2519943 w 2519943"/>
              <a:gd name="connsiteY0" fmla="*/ 0 h 2762250"/>
              <a:gd name="connsiteX1" fmla="*/ 0 w 2519943"/>
              <a:gd name="connsiteY1" fmla="*/ 1354771 h 2762250"/>
              <a:gd name="connsiteX2" fmla="*/ 1320906 w 2519943"/>
              <a:gd name="connsiteY2" fmla="*/ 2762250 h 2762250"/>
              <a:gd name="connsiteX3" fmla="*/ 2519943 w 2519943"/>
              <a:gd name="connsiteY3" fmla="*/ 0 h 2762250"/>
              <a:gd name="connsiteX0" fmla="*/ 2530575 w 2530575"/>
              <a:gd name="connsiteY0" fmla="*/ 0 h 2762250"/>
              <a:gd name="connsiteX1" fmla="*/ 0 w 2530575"/>
              <a:gd name="connsiteY1" fmla="*/ 1354771 h 2762250"/>
              <a:gd name="connsiteX2" fmla="*/ 1320906 w 2530575"/>
              <a:gd name="connsiteY2" fmla="*/ 2762250 h 2762250"/>
              <a:gd name="connsiteX3" fmla="*/ 2530575 w 2530575"/>
              <a:gd name="connsiteY3" fmla="*/ 0 h 276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575" h="2762250">
                <a:moveTo>
                  <a:pt x="2530575" y="0"/>
                </a:moveTo>
                <a:lnTo>
                  <a:pt x="0" y="1354771"/>
                </a:lnTo>
                <a:lnTo>
                  <a:pt x="1320906" y="2762250"/>
                </a:lnTo>
                <a:lnTo>
                  <a:pt x="2530575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4" name="Freeform 33"/>
          <p:cNvSpPr/>
          <p:nvPr/>
        </p:nvSpPr>
        <p:spPr>
          <a:xfrm>
            <a:off x="3317358" y="-5316"/>
            <a:ext cx="4354033" cy="1222744"/>
          </a:xfrm>
          <a:custGeom>
            <a:avLst/>
            <a:gdLst>
              <a:gd name="connsiteX0" fmla="*/ 0 w 4354033"/>
              <a:gd name="connsiteY0" fmla="*/ 0 h 1217428"/>
              <a:gd name="connsiteX1" fmla="*/ 3067493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54033"/>
              <a:gd name="connsiteY0" fmla="*/ 0 h 1217428"/>
              <a:gd name="connsiteX1" fmla="*/ 3088758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75298"/>
              <a:gd name="connsiteY0" fmla="*/ 0 h 1217428"/>
              <a:gd name="connsiteX1" fmla="*/ 3088758 w 4375298"/>
              <a:gd name="connsiteY1" fmla="*/ 10632 h 1217428"/>
              <a:gd name="connsiteX2" fmla="*/ 4375298 w 4375298"/>
              <a:gd name="connsiteY2" fmla="*/ 1217428 h 1217428"/>
              <a:gd name="connsiteX3" fmla="*/ 0 w 4375298"/>
              <a:gd name="connsiteY3" fmla="*/ 0 h 1217428"/>
              <a:gd name="connsiteX0" fmla="*/ 0 w 4364666"/>
              <a:gd name="connsiteY0" fmla="*/ 0 h 1217428"/>
              <a:gd name="connsiteX1" fmla="*/ 3088758 w 4364666"/>
              <a:gd name="connsiteY1" fmla="*/ 10632 h 1217428"/>
              <a:gd name="connsiteX2" fmla="*/ 4364666 w 4364666"/>
              <a:gd name="connsiteY2" fmla="*/ 1217428 h 1217428"/>
              <a:gd name="connsiteX3" fmla="*/ 0 w 4364666"/>
              <a:gd name="connsiteY3" fmla="*/ 0 h 1217428"/>
              <a:gd name="connsiteX0" fmla="*/ 0 w 4354033"/>
              <a:gd name="connsiteY0" fmla="*/ 0 h 1222744"/>
              <a:gd name="connsiteX1" fmla="*/ 3088758 w 4354033"/>
              <a:gd name="connsiteY1" fmla="*/ 10632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  <a:gd name="connsiteX0" fmla="*/ 0 w 4354033"/>
              <a:gd name="connsiteY0" fmla="*/ 5317 h 1228061"/>
              <a:gd name="connsiteX1" fmla="*/ 3083442 w 4354033"/>
              <a:gd name="connsiteY1" fmla="*/ 0 h 1228061"/>
              <a:gd name="connsiteX2" fmla="*/ 4354033 w 4354033"/>
              <a:gd name="connsiteY2" fmla="*/ 1228061 h 1228061"/>
              <a:gd name="connsiteX3" fmla="*/ 0 w 4354033"/>
              <a:gd name="connsiteY3" fmla="*/ 5317 h 1228061"/>
              <a:gd name="connsiteX0" fmla="*/ 0 w 4354033"/>
              <a:gd name="connsiteY0" fmla="*/ 0 h 1222744"/>
              <a:gd name="connsiteX1" fmla="*/ 3094074 w 4354033"/>
              <a:gd name="connsiteY1" fmla="*/ 5315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4033" h="1222744">
                <a:moveTo>
                  <a:pt x="0" y="0"/>
                </a:moveTo>
                <a:lnTo>
                  <a:pt x="3094074" y="5315"/>
                </a:lnTo>
                <a:lnTo>
                  <a:pt x="4354033" y="122274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8690615" y="3783805"/>
            <a:ext cx="2797640" cy="3086077"/>
          </a:xfrm>
          <a:custGeom>
            <a:avLst/>
            <a:gdLst>
              <a:gd name="connsiteX0" fmla="*/ 2270113 w 2753791"/>
              <a:gd name="connsiteY0" fmla="*/ 0 h 3029171"/>
              <a:gd name="connsiteX1" fmla="*/ 0 w 2753791"/>
              <a:gd name="connsiteY1" fmla="*/ 3025640 h 3029171"/>
              <a:gd name="connsiteX2" fmla="*/ 2753791 w 2753791"/>
              <a:gd name="connsiteY2" fmla="*/ 3029171 h 3029171"/>
              <a:gd name="connsiteX3" fmla="*/ 2270113 w 2753791"/>
              <a:gd name="connsiteY3" fmla="*/ 0 h 3029171"/>
              <a:gd name="connsiteX0" fmla="*/ 2247810 w 2753791"/>
              <a:gd name="connsiteY0" fmla="*/ 0 h 3073776"/>
              <a:gd name="connsiteX1" fmla="*/ 0 w 2753791"/>
              <a:gd name="connsiteY1" fmla="*/ 3070245 h 3073776"/>
              <a:gd name="connsiteX2" fmla="*/ 2753791 w 2753791"/>
              <a:gd name="connsiteY2" fmla="*/ 3073776 h 3073776"/>
              <a:gd name="connsiteX3" fmla="*/ 2247810 w 2753791"/>
              <a:gd name="connsiteY3" fmla="*/ 0 h 3073776"/>
              <a:gd name="connsiteX0" fmla="*/ 2311420 w 2817401"/>
              <a:gd name="connsiteY0" fmla="*/ 0 h 3073776"/>
              <a:gd name="connsiteX1" fmla="*/ 0 w 2817401"/>
              <a:gd name="connsiteY1" fmla="*/ 3062294 h 3073776"/>
              <a:gd name="connsiteX2" fmla="*/ 2817401 w 2817401"/>
              <a:gd name="connsiteY2" fmla="*/ 3073776 h 3073776"/>
              <a:gd name="connsiteX3" fmla="*/ 2311420 w 2817401"/>
              <a:gd name="connsiteY3" fmla="*/ 0 h 3073776"/>
              <a:gd name="connsiteX0" fmla="*/ 2311420 w 2817401"/>
              <a:gd name="connsiteY0" fmla="*/ 0 h 3089589"/>
              <a:gd name="connsiteX1" fmla="*/ 0 w 2817401"/>
              <a:gd name="connsiteY1" fmla="*/ 3089589 h 3089589"/>
              <a:gd name="connsiteX2" fmla="*/ 2817401 w 2817401"/>
              <a:gd name="connsiteY2" fmla="*/ 3073776 h 3089589"/>
              <a:gd name="connsiteX3" fmla="*/ 2311420 w 2817401"/>
              <a:gd name="connsiteY3" fmla="*/ 0 h 3089589"/>
              <a:gd name="connsiteX0" fmla="*/ 2306657 w 2812638"/>
              <a:gd name="connsiteY0" fmla="*/ 0 h 3089589"/>
              <a:gd name="connsiteX1" fmla="*/ 0 w 2812638"/>
              <a:gd name="connsiteY1" fmla="*/ 3089589 h 3089589"/>
              <a:gd name="connsiteX2" fmla="*/ 2812638 w 2812638"/>
              <a:gd name="connsiteY2" fmla="*/ 3073776 h 3089589"/>
              <a:gd name="connsiteX3" fmla="*/ 2306657 w 2812638"/>
              <a:gd name="connsiteY3" fmla="*/ 0 h 3089589"/>
              <a:gd name="connsiteX0" fmla="*/ 2306657 w 2812638"/>
              <a:gd name="connsiteY0" fmla="*/ 0 h 3084826"/>
              <a:gd name="connsiteX1" fmla="*/ 0 w 2812638"/>
              <a:gd name="connsiteY1" fmla="*/ 3084826 h 3084826"/>
              <a:gd name="connsiteX2" fmla="*/ 2812638 w 2812638"/>
              <a:gd name="connsiteY2" fmla="*/ 3073776 h 3084826"/>
              <a:gd name="connsiteX3" fmla="*/ 2306657 w 2812638"/>
              <a:gd name="connsiteY3" fmla="*/ 0 h 3084826"/>
              <a:gd name="connsiteX0" fmla="*/ 2292370 w 2798351"/>
              <a:gd name="connsiteY0" fmla="*/ 0 h 3084826"/>
              <a:gd name="connsiteX1" fmla="*/ 0 w 2798351"/>
              <a:gd name="connsiteY1" fmla="*/ 3084826 h 3084826"/>
              <a:gd name="connsiteX2" fmla="*/ 2798351 w 2798351"/>
              <a:gd name="connsiteY2" fmla="*/ 3073776 h 3084826"/>
              <a:gd name="connsiteX3" fmla="*/ 2292370 w 279835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3114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311420 w 2804701"/>
              <a:gd name="connsiteY3" fmla="*/ 0 h 3084826"/>
              <a:gd name="connsiteX0" fmla="*/ 2311420 w 2804701"/>
              <a:gd name="connsiteY0" fmla="*/ 0 h 3087424"/>
              <a:gd name="connsiteX1" fmla="*/ 0 w 2804701"/>
              <a:gd name="connsiteY1" fmla="*/ 3084826 h 3087424"/>
              <a:gd name="connsiteX2" fmla="*/ 2804701 w 2804701"/>
              <a:gd name="connsiteY2" fmla="*/ 3087424 h 3087424"/>
              <a:gd name="connsiteX3" fmla="*/ 2311420 w 2804701"/>
              <a:gd name="connsiteY3" fmla="*/ 0 h 3087424"/>
              <a:gd name="connsiteX0" fmla="*/ 2311420 w 2818349"/>
              <a:gd name="connsiteY0" fmla="*/ 0 h 3087424"/>
              <a:gd name="connsiteX1" fmla="*/ 0 w 2818349"/>
              <a:gd name="connsiteY1" fmla="*/ 3084826 h 3087424"/>
              <a:gd name="connsiteX2" fmla="*/ 2818349 w 2818349"/>
              <a:gd name="connsiteY2" fmla="*/ 3087424 h 3087424"/>
              <a:gd name="connsiteX3" fmla="*/ 2311420 w 2818349"/>
              <a:gd name="connsiteY3" fmla="*/ 0 h 30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8349" h="3087424">
                <a:moveTo>
                  <a:pt x="2311420" y="0"/>
                </a:moveTo>
                <a:lnTo>
                  <a:pt x="0" y="3084826"/>
                </a:lnTo>
                <a:lnTo>
                  <a:pt x="2818349" y="3087424"/>
                </a:lnTo>
                <a:lnTo>
                  <a:pt x="2311420" y="0"/>
                </a:lnTo>
                <a:close/>
              </a:path>
            </a:pathLst>
          </a:custGeom>
          <a:gradFill>
            <a:gsLst>
              <a:gs pos="11000">
                <a:schemeClr val="accent2"/>
              </a:gs>
              <a:gs pos="78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6" name="Freeform 35"/>
          <p:cNvSpPr/>
          <p:nvPr/>
        </p:nvSpPr>
        <p:spPr>
          <a:xfrm>
            <a:off x="7660347" y="1094096"/>
            <a:ext cx="4531653" cy="1344304"/>
          </a:xfrm>
          <a:custGeom>
            <a:avLst/>
            <a:gdLst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43113 w 4533900"/>
              <a:gd name="connsiteY2" fmla="*/ 1371600 h 1371600"/>
              <a:gd name="connsiteX3" fmla="*/ 0 w 4533900"/>
              <a:gd name="connsiteY3" fmla="*/ 142875 h 1371600"/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21848 w 4533900"/>
              <a:gd name="connsiteY2" fmla="*/ 1371600 h 1371600"/>
              <a:gd name="connsiteX3" fmla="*/ 0 w 4533900"/>
              <a:gd name="connsiteY3" fmla="*/ 142875 h 1371600"/>
              <a:gd name="connsiteX0" fmla="*/ 0 w 4544532"/>
              <a:gd name="connsiteY0" fmla="*/ 153508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53508 h 1371600"/>
              <a:gd name="connsiteX0" fmla="*/ 0 w 4544532"/>
              <a:gd name="connsiteY0" fmla="*/ 142875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42875 h 1371600"/>
              <a:gd name="connsiteX0" fmla="*/ 0 w 4536805"/>
              <a:gd name="connsiteY0" fmla="*/ 148026 h 1371600"/>
              <a:gd name="connsiteX1" fmla="*/ 4536805 w 4536805"/>
              <a:gd name="connsiteY1" fmla="*/ 0 h 1371600"/>
              <a:gd name="connsiteX2" fmla="*/ 2024753 w 4536805"/>
              <a:gd name="connsiteY2" fmla="*/ 1371600 h 1371600"/>
              <a:gd name="connsiteX3" fmla="*/ 0 w 4536805"/>
              <a:gd name="connsiteY3" fmla="*/ 148026 h 1371600"/>
              <a:gd name="connsiteX0" fmla="*/ 0 w 4531653"/>
              <a:gd name="connsiteY0" fmla="*/ 142874 h 1371600"/>
              <a:gd name="connsiteX1" fmla="*/ 4531653 w 4531653"/>
              <a:gd name="connsiteY1" fmla="*/ 0 h 1371600"/>
              <a:gd name="connsiteX2" fmla="*/ 2019601 w 4531653"/>
              <a:gd name="connsiteY2" fmla="*/ 1371600 h 1371600"/>
              <a:gd name="connsiteX3" fmla="*/ 0 w 4531653"/>
              <a:gd name="connsiteY3" fmla="*/ 142874 h 1371600"/>
              <a:gd name="connsiteX0" fmla="*/ 0 w 3944799"/>
              <a:gd name="connsiteY0" fmla="*/ 33692 h 1262418"/>
              <a:gd name="connsiteX1" fmla="*/ 3944799 w 3944799"/>
              <a:gd name="connsiteY1" fmla="*/ 0 h 1262418"/>
              <a:gd name="connsiteX2" fmla="*/ 2019601 w 3944799"/>
              <a:gd name="connsiteY2" fmla="*/ 1262418 h 1262418"/>
              <a:gd name="connsiteX3" fmla="*/ 0 w 3944799"/>
              <a:gd name="connsiteY3" fmla="*/ 33692 h 1262418"/>
              <a:gd name="connsiteX0" fmla="*/ 0 w 4531653"/>
              <a:gd name="connsiteY0" fmla="*/ 115578 h 1344304"/>
              <a:gd name="connsiteX1" fmla="*/ 4531653 w 4531653"/>
              <a:gd name="connsiteY1" fmla="*/ 0 h 1344304"/>
              <a:gd name="connsiteX2" fmla="*/ 2019601 w 4531653"/>
              <a:gd name="connsiteY2" fmla="*/ 1344304 h 1344304"/>
              <a:gd name="connsiteX3" fmla="*/ 0 w 4531653"/>
              <a:gd name="connsiteY3" fmla="*/ 115578 h 134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653" h="1344304">
                <a:moveTo>
                  <a:pt x="0" y="115578"/>
                </a:moveTo>
                <a:lnTo>
                  <a:pt x="4531653" y="0"/>
                </a:lnTo>
                <a:lnTo>
                  <a:pt x="2019601" y="1344304"/>
                </a:lnTo>
                <a:lnTo>
                  <a:pt x="0" y="115578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7" name="Freeform 36"/>
          <p:cNvSpPr/>
          <p:nvPr/>
        </p:nvSpPr>
        <p:spPr>
          <a:xfrm>
            <a:off x="4067336" y="4705135"/>
            <a:ext cx="4628534" cy="2161794"/>
          </a:xfrm>
          <a:custGeom>
            <a:avLst/>
            <a:gdLst>
              <a:gd name="connsiteX0" fmla="*/ 0 w 4632158"/>
              <a:gd name="connsiteY0" fmla="*/ 1239253 h 2129590"/>
              <a:gd name="connsiteX1" fmla="*/ 3645569 w 4632158"/>
              <a:gd name="connsiteY1" fmla="*/ 0 h 2129590"/>
              <a:gd name="connsiteX2" fmla="*/ 4632158 w 4632158"/>
              <a:gd name="connsiteY2" fmla="*/ 2129590 h 2129590"/>
              <a:gd name="connsiteX3" fmla="*/ 0 w 4632158"/>
              <a:gd name="connsiteY3" fmla="*/ 1239253 h 2129590"/>
              <a:gd name="connsiteX0" fmla="*/ 0 w 4632158"/>
              <a:gd name="connsiteY0" fmla="*/ 1243228 h 2133565"/>
              <a:gd name="connsiteX1" fmla="*/ 3641593 w 4632158"/>
              <a:gd name="connsiteY1" fmla="*/ 0 h 2133565"/>
              <a:gd name="connsiteX2" fmla="*/ 4632158 w 4632158"/>
              <a:gd name="connsiteY2" fmla="*/ 2133565 h 2133565"/>
              <a:gd name="connsiteX3" fmla="*/ 0 w 4632158"/>
              <a:gd name="connsiteY3" fmla="*/ 1243228 h 2133565"/>
              <a:gd name="connsiteX0" fmla="*/ 0 w 4656011"/>
              <a:gd name="connsiteY0" fmla="*/ 1243228 h 2157419"/>
              <a:gd name="connsiteX1" fmla="*/ 3641593 w 4656011"/>
              <a:gd name="connsiteY1" fmla="*/ 0 h 2157419"/>
              <a:gd name="connsiteX2" fmla="*/ 4656011 w 4656011"/>
              <a:gd name="connsiteY2" fmla="*/ 2157419 h 2157419"/>
              <a:gd name="connsiteX3" fmla="*/ 0 w 4656011"/>
              <a:gd name="connsiteY3" fmla="*/ 1243228 h 2157419"/>
              <a:gd name="connsiteX0" fmla="*/ 0 w 4659987"/>
              <a:gd name="connsiteY0" fmla="*/ 1247204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47204 h 2157419"/>
              <a:gd name="connsiteX0" fmla="*/ 0 w 4667938"/>
              <a:gd name="connsiteY0" fmla="*/ 1263107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63107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59987"/>
              <a:gd name="connsiteY0" fmla="*/ 1251181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51181 h 2157419"/>
              <a:gd name="connsiteX0" fmla="*/ 0 w 4674275"/>
              <a:gd name="connsiteY0" fmla="*/ 1251181 h 2157419"/>
              <a:gd name="connsiteX1" fmla="*/ 3645569 w 4674275"/>
              <a:gd name="connsiteY1" fmla="*/ 0 h 2157419"/>
              <a:gd name="connsiteX2" fmla="*/ 4674275 w 4674275"/>
              <a:gd name="connsiteY2" fmla="*/ 2157419 h 2157419"/>
              <a:gd name="connsiteX3" fmla="*/ 0 w 4674275"/>
              <a:gd name="connsiteY3" fmla="*/ 1251181 h 2157419"/>
              <a:gd name="connsiteX0" fmla="*/ 0 w 4683800"/>
              <a:gd name="connsiteY0" fmla="*/ 1251181 h 2157419"/>
              <a:gd name="connsiteX1" fmla="*/ 3655094 w 4683800"/>
              <a:gd name="connsiteY1" fmla="*/ 0 h 2157419"/>
              <a:gd name="connsiteX2" fmla="*/ 4683800 w 4683800"/>
              <a:gd name="connsiteY2" fmla="*/ 2157419 h 2157419"/>
              <a:gd name="connsiteX3" fmla="*/ 0 w 4683800"/>
              <a:gd name="connsiteY3" fmla="*/ 1251181 h 2157419"/>
              <a:gd name="connsiteX0" fmla="*/ 0 w 4695230"/>
              <a:gd name="connsiteY0" fmla="*/ 1251181 h 2157419"/>
              <a:gd name="connsiteX1" fmla="*/ 3666524 w 4695230"/>
              <a:gd name="connsiteY1" fmla="*/ 0 h 2157419"/>
              <a:gd name="connsiteX2" fmla="*/ 4695230 w 4695230"/>
              <a:gd name="connsiteY2" fmla="*/ 2157419 h 2157419"/>
              <a:gd name="connsiteX3" fmla="*/ 0 w 4695230"/>
              <a:gd name="connsiteY3" fmla="*/ 1251181 h 2157419"/>
              <a:gd name="connsiteX0" fmla="*/ 0 w 4695230"/>
              <a:gd name="connsiteY0" fmla="*/ 1251181 h 2171067"/>
              <a:gd name="connsiteX1" fmla="*/ 3666524 w 4695230"/>
              <a:gd name="connsiteY1" fmla="*/ 0 h 2171067"/>
              <a:gd name="connsiteX2" fmla="*/ 4695230 w 4695230"/>
              <a:gd name="connsiteY2" fmla="*/ 2171067 h 2171067"/>
              <a:gd name="connsiteX3" fmla="*/ 0 w 4695230"/>
              <a:gd name="connsiteY3" fmla="*/ 1251181 h 2171067"/>
              <a:gd name="connsiteX0" fmla="*/ 0 w 4708878"/>
              <a:gd name="connsiteY0" fmla="*/ 1251181 h 2184715"/>
              <a:gd name="connsiteX1" fmla="*/ 3666524 w 4708878"/>
              <a:gd name="connsiteY1" fmla="*/ 0 h 2184715"/>
              <a:gd name="connsiteX2" fmla="*/ 4708878 w 4708878"/>
              <a:gd name="connsiteY2" fmla="*/ 2184715 h 2184715"/>
              <a:gd name="connsiteX3" fmla="*/ 0 w 4708878"/>
              <a:gd name="connsiteY3" fmla="*/ 1251181 h 2184715"/>
              <a:gd name="connsiteX0" fmla="*/ 0 w 4722526"/>
              <a:gd name="connsiteY0" fmla="*/ 1251181 h 2198363"/>
              <a:gd name="connsiteX1" fmla="*/ 3666524 w 4722526"/>
              <a:gd name="connsiteY1" fmla="*/ 0 h 2198363"/>
              <a:gd name="connsiteX2" fmla="*/ 4722526 w 4722526"/>
              <a:gd name="connsiteY2" fmla="*/ 2198363 h 2198363"/>
              <a:gd name="connsiteX3" fmla="*/ 0 w 4722526"/>
              <a:gd name="connsiteY3" fmla="*/ 1251181 h 2198363"/>
              <a:gd name="connsiteX0" fmla="*/ 0 w 4658916"/>
              <a:gd name="connsiteY0" fmla="*/ 1251181 h 2190411"/>
              <a:gd name="connsiteX1" fmla="*/ 3666524 w 4658916"/>
              <a:gd name="connsiteY1" fmla="*/ 0 h 2190411"/>
              <a:gd name="connsiteX2" fmla="*/ 4658916 w 4658916"/>
              <a:gd name="connsiteY2" fmla="*/ 2190411 h 2190411"/>
              <a:gd name="connsiteX3" fmla="*/ 0 w 4658916"/>
              <a:gd name="connsiteY3" fmla="*/ 1251181 h 2190411"/>
              <a:gd name="connsiteX0" fmla="*/ 0 w 4658916"/>
              <a:gd name="connsiteY0" fmla="*/ 1251181 h 2166557"/>
              <a:gd name="connsiteX1" fmla="*/ 3666524 w 4658916"/>
              <a:gd name="connsiteY1" fmla="*/ 0 h 2166557"/>
              <a:gd name="connsiteX2" fmla="*/ 4658916 w 4658916"/>
              <a:gd name="connsiteY2" fmla="*/ 2166557 h 2166557"/>
              <a:gd name="connsiteX3" fmla="*/ 0 w 4658916"/>
              <a:gd name="connsiteY3" fmla="*/ 1251181 h 2166557"/>
              <a:gd name="connsiteX0" fmla="*/ 0 w 4670136"/>
              <a:gd name="connsiteY0" fmla="*/ 1251181 h 2166557"/>
              <a:gd name="connsiteX1" fmla="*/ 3677744 w 4670136"/>
              <a:gd name="connsiteY1" fmla="*/ 0 h 2166557"/>
              <a:gd name="connsiteX2" fmla="*/ 4670136 w 4670136"/>
              <a:gd name="connsiteY2" fmla="*/ 2166557 h 2166557"/>
              <a:gd name="connsiteX3" fmla="*/ 0 w 4670136"/>
              <a:gd name="connsiteY3" fmla="*/ 1251181 h 2166557"/>
              <a:gd name="connsiteX0" fmla="*/ 0 w 4653306"/>
              <a:gd name="connsiteY0" fmla="*/ 1251181 h 2166557"/>
              <a:gd name="connsiteX1" fmla="*/ 3660914 w 4653306"/>
              <a:gd name="connsiteY1" fmla="*/ 0 h 2166557"/>
              <a:gd name="connsiteX2" fmla="*/ 4653306 w 4653306"/>
              <a:gd name="connsiteY2" fmla="*/ 2166557 h 2166557"/>
              <a:gd name="connsiteX3" fmla="*/ 0 w 4653306"/>
              <a:gd name="connsiteY3" fmla="*/ 1251181 h 2166557"/>
              <a:gd name="connsiteX0" fmla="*/ 0 w 4001299"/>
              <a:gd name="connsiteY0" fmla="*/ 869518 h 2166557"/>
              <a:gd name="connsiteX1" fmla="*/ 3008907 w 4001299"/>
              <a:gd name="connsiteY1" fmla="*/ 0 h 2166557"/>
              <a:gd name="connsiteX2" fmla="*/ 4001299 w 4001299"/>
              <a:gd name="connsiteY2" fmla="*/ 2166557 h 2166557"/>
              <a:gd name="connsiteX3" fmla="*/ 0 w 4001299"/>
              <a:gd name="connsiteY3" fmla="*/ 869518 h 2166557"/>
              <a:gd name="connsiteX0" fmla="*/ 0 w 4645354"/>
              <a:gd name="connsiteY0" fmla="*/ 1251181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51181 h 2166557"/>
              <a:gd name="connsiteX0" fmla="*/ 0 w 4645354"/>
              <a:gd name="connsiteY0" fmla="*/ 1243230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43230 h 2166557"/>
              <a:gd name="connsiteX0" fmla="*/ 0 w 4645354"/>
              <a:gd name="connsiteY0" fmla="*/ 1238467 h 2161794"/>
              <a:gd name="connsiteX1" fmla="*/ 3664911 w 4645354"/>
              <a:gd name="connsiteY1" fmla="*/ 0 h 2161794"/>
              <a:gd name="connsiteX2" fmla="*/ 4645354 w 4645354"/>
              <a:gd name="connsiteY2" fmla="*/ 2161794 h 2161794"/>
              <a:gd name="connsiteX3" fmla="*/ 0 w 4645354"/>
              <a:gd name="connsiteY3" fmla="*/ 1238467 h 216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354" h="2161794">
                <a:moveTo>
                  <a:pt x="0" y="1238467"/>
                </a:moveTo>
                <a:lnTo>
                  <a:pt x="3664911" y="0"/>
                </a:lnTo>
                <a:lnTo>
                  <a:pt x="4645354" y="2161794"/>
                </a:lnTo>
                <a:lnTo>
                  <a:pt x="0" y="1238467"/>
                </a:ln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8" name="Freeform 37"/>
          <p:cNvSpPr/>
          <p:nvPr/>
        </p:nvSpPr>
        <p:spPr>
          <a:xfrm>
            <a:off x="3541852" y="3007895"/>
            <a:ext cx="2834884" cy="2947737"/>
          </a:xfrm>
          <a:custGeom>
            <a:avLst/>
            <a:gdLst>
              <a:gd name="connsiteX0" fmla="*/ 0 w 2791326"/>
              <a:gd name="connsiteY0" fmla="*/ 1816768 h 2947737"/>
              <a:gd name="connsiteX1" fmla="*/ 493294 w 2791326"/>
              <a:gd name="connsiteY1" fmla="*/ 2947737 h 2947737"/>
              <a:gd name="connsiteX2" fmla="*/ 2791326 w 2791326"/>
              <a:gd name="connsiteY2" fmla="*/ 0 h 2947737"/>
              <a:gd name="connsiteX3" fmla="*/ 0 w 2791326"/>
              <a:gd name="connsiteY3" fmla="*/ 1816768 h 2947737"/>
              <a:gd name="connsiteX0" fmla="*/ 0 w 2799638"/>
              <a:gd name="connsiteY0" fmla="*/ 1845863 h 2947737"/>
              <a:gd name="connsiteX1" fmla="*/ 501606 w 2799638"/>
              <a:gd name="connsiteY1" fmla="*/ 2947737 h 2947737"/>
              <a:gd name="connsiteX2" fmla="*/ 2799638 w 2799638"/>
              <a:gd name="connsiteY2" fmla="*/ 0 h 2947737"/>
              <a:gd name="connsiteX3" fmla="*/ 0 w 2799638"/>
              <a:gd name="connsiteY3" fmla="*/ 1845863 h 2947737"/>
              <a:gd name="connsiteX0" fmla="*/ 0 w 2826933"/>
              <a:gd name="connsiteY0" fmla="*/ 1886806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86806 h 2947737"/>
              <a:gd name="connsiteX0" fmla="*/ 0 w 2826933"/>
              <a:gd name="connsiteY0" fmla="*/ 1859510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26933"/>
              <a:gd name="connsiteY0" fmla="*/ 1859510 h 2947737"/>
              <a:gd name="connsiteX1" fmla="*/ 52329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34884"/>
              <a:gd name="connsiteY0" fmla="*/ 1867462 h 2947737"/>
              <a:gd name="connsiteX1" fmla="*/ 531242 w 2834884"/>
              <a:gd name="connsiteY1" fmla="*/ 2947737 h 2947737"/>
              <a:gd name="connsiteX2" fmla="*/ 2834884 w 2834884"/>
              <a:gd name="connsiteY2" fmla="*/ 0 h 2947737"/>
              <a:gd name="connsiteX3" fmla="*/ 0 w 2834884"/>
              <a:gd name="connsiteY3" fmla="*/ 1867462 h 29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884" h="2947737">
                <a:moveTo>
                  <a:pt x="0" y="1867462"/>
                </a:moveTo>
                <a:lnTo>
                  <a:pt x="531242" y="2947737"/>
                </a:lnTo>
                <a:lnTo>
                  <a:pt x="2834884" y="0"/>
                </a:lnTo>
                <a:lnTo>
                  <a:pt x="0" y="1867462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97000">
                <a:schemeClr val="accent1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693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-9845" y="-7221"/>
            <a:ext cx="12210731" cy="6884165"/>
            <a:chOff x="-9845" y="-7221"/>
            <a:chExt cx="12210731" cy="6884165"/>
          </a:xfrm>
        </p:grpSpPr>
        <p:sp>
          <p:nvSpPr>
            <p:cNvPr id="6" name="Freeform 5"/>
            <p:cNvSpPr/>
            <p:nvPr/>
          </p:nvSpPr>
          <p:spPr>
            <a:xfrm>
              <a:off x="-6314" y="3602940"/>
              <a:ext cx="3593122" cy="3267566"/>
            </a:xfrm>
            <a:custGeom>
              <a:avLst/>
              <a:gdLst>
                <a:gd name="connsiteX0" fmla="*/ 1392248 w 3580909"/>
                <a:gd name="connsiteY0" fmla="*/ 0 h 3209249"/>
                <a:gd name="connsiteX1" fmla="*/ 0 w 3580909"/>
                <a:gd name="connsiteY1" fmla="*/ 3209249 h 3209249"/>
                <a:gd name="connsiteX2" fmla="*/ 3580909 w 3580909"/>
                <a:gd name="connsiteY2" fmla="*/ 1215267 h 3209249"/>
                <a:gd name="connsiteX3" fmla="*/ 1392248 w 3580909"/>
                <a:gd name="connsiteY3" fmla="*/ 0 h 3209249"/>
                <a:gd name="connsiteX0" fmla="*/ 1406371 w 3595032"/>
                <a:gd name="connsiteY0" fmla="*/ 0 h 3209249"/>
                <a:gd name="connsiteX1" fmla="*/ 0 w 3595032"/>
                <a:gd name="connsiteY1" fmla="*/ 3209249 h 3209249"/>
                <a:gd name="connsiteX2" fmla="*/ 3595032 w 3595032"/>
                <a:gd name="connsiteY2" fmla="*/ 1215267 h 3209249"/>
                <a:gd name="connsiteX3" fmla="*/ 1406371 w 3595032"/>
                <a:gd name="connsiteY3" fmla="*/ 0 h 3209249"/>
                <a:gd name="connsiteX0" fmla="*/ 1399310 w 3587971"/>
                <a:gd name="connsiteY0" fmla="*/ 0 h 3209249"/>
                <a:gd name="connsiteX1" fmla="*/ 0 w 3587971"/>
                <a:gd name="connsiteY1" fmla="*/ 3209249 h 3209249"/>
                <a:gd name="connsiteX2" fmla="*/ 3587971 w 3587971"/>
                <a:gd name="connsiteY2" fmla="*/ 1215267 h 3209249"/>
                <a:gd name="connsiteX3" fmla="*/ 1399310 w 3587971"/>
                <a:gd name="connsiteY3" fmla="*/ 0 h 3209249"/>
                <a:gd name="connsiteX0" fmla="*/ 1399310 w 3587971"/>
                <a:gd name="connsiteY0" fmla="*/ 0 h 3252111"/>
                <a:gd name="connsiteX1" fmla="*/ 0 w 3587971"/>
                <a:gd name="connsiteY1" fmla="*/ 3252111 h 3252111"/>
                <a:gd name="connsiteX2" fmla="*/ 3587971 w 3587971"/>
                <a:gd name="connsiteY2" fmla="*/ 1258129 h 3252111"/>
                <a:gd name="connsiteX3" fmla="*/ 1399310 w 3587971"/>
                <a:gd name="connsiteY3" fmla="*/ 0 h 3252111"/>
                <a:gd name="connsiteX0" fmla="*/ 1396734 w 3585395"/>
                <a:gd name="connsiteY0" fmla="*/ 0 h 3264990"/>
                <a:gd name="connsiteX1" fmla="*/ 0 w 3585395"/>
                <a:gd name="connsiteY1" fmla="*/ 3264990 h 3264990"/>
                <a:gd name="connsiteX2" fmla="*/ 3585395 w 3585395"/>
                <a:gd name="connsiteY2" fmla="*/ 1258129 h 3264990"/>
                <a:gd name="connsiteX3" fmla="*/ 1396734 w 3585395"/>
                <a:gd name="connsiteY3" fmla="*/ 0 h 3264990"/>
                <a:gd name="connsiteX0" fmla="*/ 1404461 w 3593122"/>
                <a:gd name="connsiteY0" fmla="*/ 0 h 3267566"/>
                <a:gd name="connsiteX1" fmla="*/ 0 w 3593122"/>
                <a:gd name="connsiteY1" fmla="*/ 3267566 h 3267566"/>
                <a:gd name="connsiteX2" fmla="*/ 3593122 w 3593122"/>
                <a:gd name="connsiteY2" fmla="*/ 1258129 h 3267566"/>
                <a:gd name="connsiteX3" fmla="*/ 1404461 w 3593122"/>
                <a:gd name="connsiteY3" fmla="*/ 0 h 326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3122" h="3267566">
                  <a:moveTo>
                    <a:pt x="1404461" y="0"/>
                  </a:moveTo>
                  <a:lnTo>
                    <a:pt x="0" y="3267566"/>
                  </a:lnTo>
                  <a:lnTo>
                    <a:pt x="3593122" y="1258129"/>
                  </a:lnTo>
                  <a:lnTo>
                    <a:pt x="140446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1390330" y="1741468"/>
              <a:ext cx="2199979" cy="3164694"/>
            </a:xfrm>
            <a:custGeom>
              <a:avLst/>
              <a:gdLst>
                <a:gd name="connsiteX0" fmla="*/ 1739462 w 2186152"/>
                <a:gd name="connsiteY0" fmla="*/ 0 h 3095296"/>
                <a:gd name="connsiteX1" fmla="*/ 0 w 2186152"/>
                <a:gd name="connsiteY1" fmla="*/ 1891862 h 3095296"/>
                <a:gd name="connsiteX2" fmla="*/ 2186152 w 2186152"/>
                <a:gd name="connsiteY2" fmla="*/ 3095296 h 3095296"/>
                <a:gd name="connsiteX3" fmla="*/ 1739462 w 2186152"/>
                <a:gd name="connsiteY3" fmla="*/ 0 h 3095296"/>
                <a:gd name="connsiteX0" fmla="*/ 1733563 w 2186152"/>
                <a:gd name="connsiteY0" fmla="*/ 0 h 3112994"/>
                <a:gd name="connsiteX1" fmla="*/ 0 w 2186152"/>
                <a:gd name="connsiteY1" fmla="*/ 1909560 h 3112994"/>
                <a:gd name="connsiteX2" fmla="*/ 2186152 w 2186152"/>
                <a:gd name="connsiteY2" fmla="*/ 3112994 h 3112994"/>
                <a:gd name="connsiteX3" fmla="*/ 1733563 w 2186152"/>
                <a:gd name="connsiteY3" fmla="*/ 0 h 3112994"/>
                <a:gd name="connsiteX0" fmla="*/ 1752613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52613 w 2186152"/>
                <a:gd name="connsiteY3" fmla="*/ 0 h 3108232"/>
                <a:gd name="connsiteX0" fmla="*/ 1738326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38326 w 2186152"/>
                <a:gd name="connsiteY3" fmla="*/ 0 h 3108232"/>
                <a:gd name="connsiteX0" fmla="*/ 1724039 w 2186152"/>
                <a:gd name="connsiteY0" fmla="*/ 0 h 3089182"/>
                <a:gd name="connsiteX1" fmla="*/ 0 w 2186152"/>
                <a:gd name="connsiteY1" fmla="*/ 1885748 h 3089182"/>
                <a:gd name="connsiteX2" fmla="*/ 2186152 w 2186152"/>
                <a:gd name="connsiteY2" fmla="*/ 3089182 h 3089182"/>
                <a:gd name="connsiteX3" fmla="*/ 1724039 w 2186152"/>
                <a:gd name="connsiteY3" fmla="*/ 0 h 3089182"/>
                <a:gd name="connsiteX0" fmla="*/ 1743089 w 2205202"/>
                <a:gd name="connsiteY0" fmla="*/ 0 h 3089182"/>
                <a:gd name="connsiteX1" fmla="*/ 0 w 2205202"/>
                <a:gd name="connsiteY1" fmla="*/ 1861935 h 3089182"/>
                <a:gd name="connsiteX2" fmla="*/ 2205202 w 2205202"/>
                <a:gd name="connsiteY2" fmla="*/ 3089182 h 3089182"/>
                <a:gd name="connsiteX3" fmla="*/ 1743089 w 2205202"/>
                <a:gd name="connsiteY3" fmla="*/ 0 h 3089182"/>
                <a:gd name="connsiteX0" fmla="*/ 1733564 w 2205202"/>
                <a:gd name="connsiteY0" fmla="*/ 0 h 3079657"/>
                <a:gd name="connsiteX1" fmla="*/ 0 w 2205202"/>
                <a:gd name="connsiteY1" fmla="*/ 1852410 h 3079657"/>
                <a:gd name="connsiteX2" fmla="*/ 2205202 w 2205202"/>
                <a:gd name="connsiteY2" fmla="*/ 3079657 h 3079657"/>
                <a:gd name="connsiteX3" fmla="*/ 1733564 w 2205202"/>
                <a:gd name="connsiteY3" fmla="*/ 0 h 3079657"/>
                <a:gd name="connsiteX0" fmla="*/ 1695464 w 2167102"/>
                <a:gd name="connsiteY0" fmla="*/ 0 h 3079657"/>
                <a:gd name="connsiteX1" fmla="*/ 0 w 2167102"/>
                <a:gd name="connsiteY1" fmla="*/ 1871460 h 3079657"/>
                <a:gd name="connsiteX2" fmla="*/ 2167102 w 2167102"/>
                <a:gd name="connsiteY2" fmla="*/ 3079657 h 3079657"/>
                <a:gd name="connsiteX3" fmla="*/ 1695464 w 2167102"/>
                <a:gd name="connsiteY3" fmla="*/ 0 h 3079657"/>
                <a:gd name="connsiteX0" fmla="*/ 1724039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4039 w 2195677"/>
                <a:gd name="connsiteY3" fmla="*/ 0 h 3079657"/>
                <a:gd name="connsiteX0" fmla="*/ 17460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46073 w 2195677"/>
                <a:gd name="connsiteY3" fmla="*/ 0 h 3079657"/>
                <a:gd name="connsiteX0" fmla="*/ 1714323 w 2195677"/>
                <a:gd name="connsiteY0" fmla="*/ 0 h 3098707"/>
                <a:gd name="connsiteX1" fmla="*/ 0 w 2195677"/>
                <a:gd name="connsiteY1" fmla="*/ 1885748 h 3098707"/>
                <a:gd name="connsiteX2" fmla="*/ 2195677 w 2195677"/>
                <a:gd name="connsiteY2" fmla="*/ 3098707 h 3098707"/>
                <a:gd name="connsiteX3" fmla="*/ 1714323 w 2195677"/>
                <a:gd name="connsiteY3" fmla="*/ 0 h 3098707"/>
                <a:gd name="connsiteX0" fmla="*/ 1720673 w 2195677"/>
                <a:gd name="connsiteY0" fmla="*/ 0 h 3092357"/>
                <a:gd name="connsiteX1" fmla="*/ 0 w 2195677"/>
                <a:gd name="connsiteY1" fmla="*/ 1879398 h 3092357"/>
                <a:gd name="connsiteX2" fmla="*/ 2195677 w 2195677"/>
                <a:gd name="connsiteY2" fmla="*/ 3092357 h 3092357"/>
                <a:gd name="connsiteX3" fmla="*/ 1720673 w 2195677"/>
                <a:gd name="connsiteY3" fmla="*/ 0 h 3092357"/>
                <a:gd name="connsiteX0" fmla="*/ 1739723 w 2195677"/>
                <a:gd name="connsiteY0" fmla="*/ 0 h 3086007"/>
                <a:gd name="connsiteX1" fmla="*/ 0 w 2195677"/>
                <a:gd name="connsiteY1" fmla="*/ 1873048 h 3086007"/>
                <a:gd name="connsiteX2" fmla="*/ 2195677 w 2195677"/>
                <a:gd name="connsiteY2" fmla="*/ 3086007 h 3086007"/>
                <a:gd name="connsiteX3" fmla="*/ 1739723 w 2195677"/>
                <a:gd name="connsiteY3" fmla="*/ 0 h 3086007"/>
                <a:gd name="connsiteX0" fmla="*/ 1720673 w 2195677"/>
                <a:gd name="connsiteY0" fmla="*/ 0 h 3155857"/>
                <a:gd name="connsiteX1" fmla="*/ 0 w 2195677"/>
                <a:gd name="connsiteY1" fmla="*/ 1942898 h 3155857"/>
                <a:gd name="connsiteX2" fmla="*/ 2195677 w 2195677"/>
                <a:gd name="connsiteY2" fmla="*/ 3155857 h 3155857"/>
                <a:gd name="connsiteX3" fmla="*/ 1720673 w 2195677"/>
                <a:gd name="connsiteY3" fmla="*/ 0 h 3155857"/>
                <a:gd name="connsiteX0" fmla="*/ 17206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0673 w 2195677"/>
                <a:gd name="connsiteY3" fmla="*/ 0 h 3079657"/>
                <a:gd name="connsiteX0" fmla="*/ 1720673 w 2195677"/>
                <a:gd name="connsiteY0" fmla="*/ 0 h 3149507"/>
                <a:gd name="connsiteX1" fmla="*/ 0 w 2195677"/>
                <a:gd name="connsiteY1" fmla="*/ 1936548 h 3149507"/>
                <a:gd name="connsiteX2" fmla="*/ 2195677 w 2195677"/>
                <a:gd name="connsiteY2" fmla="*/ 3149507 h 3149507"/>
                <a:gd name="connsiteX3" fmla="*/ 1720673 w 219567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24975 w 2199979"/>
                <a:gd name="connsiteY0" fmla="*/ 0 h 3149507"/>
                <a:gd name="connsiteX1" fmla="*/ 0 w 2199979"/>
                <a:gd name="connsiteY1" fmla="*/ 1921800 h 3149507"/>
                <a:gd name="connsiteX2" fmla="*/ 2199979 w 2199979"/>
                <a:gd name="connsiteY2" fmla="*/ 3149507 h 3149507"/>
                <a:gd name="connsiteX3" fmla="*/ 1724975 w 2199979"/>
                <a:gd name="connsiteY3" fmla="*/ 0 h 3149507"/>
                <a:gd name="connsiteX0" fmla="*/ 1722399 w 2199979"/>
                <a:gd name="connsiteY0" fmla="*/ 0 h 3072234"/>
                <a:gd name="connsiteX1" fmla="*/ 0 w 2199979"/>
                <a:gd name="connsiteY1" fmla="*/ 1844527 h 3072234"/>
                <a:gd name="connsiteX2" fmla="*/ 2199979 w 2199979"/>
                <a:gd name="connsiteY2" fmla="*/ 3072234 h 3072234"/>
                <a:gd name="connsiteX3" fmla="*/ 1722399 w 2199979"/>
                <a:gd name="connsiteY3" fmla="*/ 0 h 3072234"/>
                <a:gd name="connsiteX0" fmla="*/ 1722399 w 2199979"/>
                <a:gd name="connsiteY0" fmla="*/ 0 h 3123750"/>
                <a:gd name="connsiteX1" fmla="*/ 0 w 2199979"/>
                <a:gd name="connsiteY1" fmla="*/ 1896043 h 3123750"/>
                <a:gd name="connsiteX2" fmla="*/ 2199979 w 2199979"/>
                <a:gd name="connsiteY2" fmla="*/ 3123750 h 3123750"/>
                <a:gd name="connsiteX3" fmla="*/ 1722399 w 2199979"/>
                <a:gd name="connsiteY3" fmla="*/ 0 h 3123750"/>
                <a:gd name="connsiteX0" fmla="*/ 1736047 w 2199979"/>
                <a:gd name="connsiteY0" fmla="*/ 0 h 3164694"/>
                <a:gd name="connsiteX1" fmla="*/ 0 w 2199979"/>
                <a:gd name="connsiteY1" fmla="*/ 1936987 h 3164694"/>
                <a:gd name="connsiteX2" fmla="*/ 2199979 w 2199979"/>
                <a:gd name="connsiteY2" fmla="*/ 3164694 h 3164694"/>
                <a:gd name="connsiteX3" fmla="*/ 1736047 w 2199979"/>
                <a:gd name="connsiteY3" fmla="*/ 0 h 316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9979" h="3164694">
                  <a:moveTo>
                    <a:pt x="1736047" y="0"/>
                  </a:moveTo>
                  <a:lnTo>
                    <a:pt x="0" y="1936987"/>
                  </a:lnTo>
                  <a:lnTo>
                    <a:pt x="2199979" y="3164694"/>
                  </a:lnTo>
                  <a:lnTo>
                    <a:pt x="1736047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6375805" y="1"/>
              <a:ext cx="4644129" cy="1222744"/>
            </a:xfrm>
            <a:custGeom>
              <a:avLst/>
              <a:gdLst>
                <a:gd name="connsiteX0" fmla="*/ 0 w 4550735"/>
                <a:gd name="connsiteY0" fmla="*/ 0 h 1222745"/>
                <a:gd name="connsiteX1" fmla="*/ 1222744 w 4550735"/>
                <a:gd name="connsiteY1" fmla="*/ 1222745 h 1222745"/>
                <a:gd name="connsiteX2" fmla="*/ 4550735 w 4550735"/>
                <a:gd name="connsiteY2" fmla="*/ 10633 h 1222745"/>
                <a:gd name="connsiteX3" fmla="*/ 0 w 4550735"/>
                <a:gd name="connsiteY3" fmla="*/ 0 h 1222745"/>
                <a:gd name="connsiteX0" fmla="*/ 0 w 4582633"/>
                <a:gd name="connsiteY0" fmla="*/ 10633 h 1212112"/>
                <a:gd name="connsiteX1" fmla="*/ 1254642 w 4582633"/>
                <a:gd name="connsiteY1" fmla="*/ 1212112 h 1212112"/>
                <a:gd name="connsiteX2" fmla="*/ 4582633 w 4582633"/>
                <a:gd name="connsiteY2" fmla="*/ 0 h 1212112"/>
                <a:gd name="connsiteX3" fmla="*/ 0 w 4582633"/>
                <a:gd name="connsiteY3" fmla="*/ 10633 h 1212112"/>
                <a:gd name="connsiteX0" fmla="*/ 0 w 4566685"/>
                <a:gd name="connsiteY0" fmla="*/ 0 h 1228061"/>
                <a:gd name="connsiteX1" fmla="*/ 1238694 w 4566685"/>
                <a:gd name="connsiteY1" fmla="*/ 1228061 h 1228061"/>
                <a:gd name="connsiteX2" fmla="*/ 4566685 w 4566685"/>
                <a:gd name="connsiteY2" fmla="*/ 15949 h 1228061"/>
                <a:gd name="connsiteX3" fmla="*/ 0 w 4566685"/>
                <a:gd name="connsiteY3" fmla="*/ 0 h 1228061"/>
                <a:gd name="connsiteX0" fmla="*/ 0 w 4566685"/>
                <a:gd name="connsiteY0" fmla="*/ 0 h 1217428"/>
                <a:gd name="connsiteX1" fmla="*/ 1238694 w 4566685"/>
                <a:gd name="connsiteY1" fmla="*/ 1217428 h 1217428"/>
                <a:gd name="connsiteX2" fmla="*/ 4566685 w 4566685"/>
                <a:gd name="connsiteY2" fmla="*/ 5316 h 1217428"/>
                <a:gd name="connsiteX3" fmla="*/ 0 w 4566685"/>
                <a:gd name="connsiteY3" fmla="*/ 0 h 1217428"/>
                <a:gd name="connsiteX0" fmla="*/ 0 w 4614532"/>
                <a:gd name="connsiteY0" fmla="*/ 0 h 1217428"/>
                <a:gd name="connsiteX1" fmla="*/ 1238694 w 4614532"/>
                <a:gd name="connsiteY1" fmla="*/ 1217428 h 1217428"/>
                <a:gd name="connsiteX2" fmla="*/ 4614532 w 4614532"/>
                <a:gd name="connsiteY2" fmla="*/ 5316 h 1217428"/>
                <a:gd name="connsiteX3" fmla="*/ 0 w 4614532"/>
                <a:gd name="connsiteY3" fmla="*/ 0 h 1217428"/>
                <a:gd name="connsiteX0" fmla="*/ 0 w 4614532"/>
                <a:gd name="connsiteY0" fmla="*/ 0 h 1228060"/>
                <a:gd name="connsiteX1" fmla="*/ 1286541 w 4614532"/>
                <a:gd name="connsiteY1" fmla="*/ 1228060 h 1228060"/>
                <a:gd name="connsiteX2" fmla="*/ 4614532 w 4614532"/>
                <a:gd name="connsiteY2" fmla="*/ 5316 h 1228060"/>
                <a:gd name="connsiteX3" fmla="*/ 0 w 4614532"/>
                <a:gd name="connsiteY3" fmla="*/ 0 h 1228060"/>
                <a:gd name="connsiteX0" fmla="*/ 0 w 4614532"/>
                <a:gd name="connsiteY0" fmla="*/ 10633 h 1222744"/>
                <a:gd name="connsiteX1" fmla="*/ 1286541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10633 h 1201479"/>
                <a:gd name="connsiteX1" fmla="*/ 1238695 w 4614532"/>
                <a:gd name="connsiteY1" fmla="*/ 1201479 h 1201479"/>
                <a:gd name="connsiteX2" fmla="*/ 4614532 w 4614532"/>
                <a:gd name="connsiteY2" fmla="*/ 0 h 1201479"/>
                <a:gd name="connsiteX3" fmla="*/ 0 w 4614532"/>
                <a:gd name="connsiteY3" fmla="*/ 10633 h 1201479"/>
                <a:gd name="connsiteX0" fmla="*/ 0 w 4614532"/>
                <a:gd name="connsiteY0" fmla="*/ 10633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0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0 h 1222744"/>
                <a:gd name="connsiteX0" fmla="*/ 0 w 4630481"/>
                <a:gd name="connsiteY0" fmla="*/ 0 h 1222744"/>
                <a:gd name="connsiteX1" fmla="*/ 1249328 w 4630481"/>
                <a:gd name="connsiteY1" fmla="*/ 1222744 h 1222744"/>
                <a:gd name="connsiteX2" fmla="*/ 4630481 w 4630481"/>
                <a:gd name="connsiteY2" fmla="*/ 0 h 1222744"/>
                <a:gd name="connsiteX3" fmla="*/ 0 w 4630481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0 h 1222744"/>
                <a:gd name="connsiteX3" fmla="*/ 0 w 4671425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614149 h 1222744"/>
                <a:gd name="connsiteX3" fmla="*/ 0 w 4671425"/>
                <a:gd name="connsiteY3" fmla="*/ 0 h 1222744"/>
                <a:gd name="connsiteX0" fmla="*/ 0 w 4657777"/>
                <a:gd name="connsiteY0" fmla="*/ 13648 h 1236392"/>
                <a:gd name="connsiteX1" fmla="*/ 1290272 w 4657777"/>
                <a:gd name="connsiteY1" fmla="*/ 1236392 h 1236392"/>
                <a:gd name="connsiteX2" fmla="*/ 4657777 w 4657777"/>
                <a:gd name="connsiteY2" fmla="*/ 0 h 1236392"/>
                <a:gd name="connsiteX3" fmla="*/ 0 w 4657777"/>
                <a:gd name="connsiteY3" fmla="*/ 13648 h 1236392"/>
                <a:gd name="connsiteX0" fmla="*/ 0 w 4644129"/>
                <a:gd name="connsiteY0" fmla="*/ 0 h 1222744"/>
                <a:gd name="connsiteX1" fmla="*/ 1290272 w 4644129"/>
                <a:gd name="connsiteY1" fmla="*/ 1222744 h 1222744"/>
                <a:gd name="connsiteX2" fmla="*/ 4644129 w 4644129"/>
                <a:gd name="connsiteY2" fmla="*/ 0 h 1222744"/>
                <a:gd name="connsiteX3" fmla="*/ 0 w 4644129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4129" h="1222744">
                  <a:moveTo>
                    <a:pt x="0" y="0"/>
                  </a:moveTo>
                  <a:lnTo>
                    <a:pt x="1290272" y="1222744"/>
                  </a:lnTo>
                  <a:lnTo>
                    <a:pt x="4644129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5000">
                  <a:schemeClr val="accent2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4052439" y="2989173"/>
              <a:ext cx="3708351" cy="2971471"/>
            </a:xfrm>
            <a:custGeom>
              <a:avLst/>
              <a:gdLst>
                <a:gd name="connsiteX0" fmla="*/ 2291255 w 3641834"/>
                <a:gd name="connsiteY0" fmla="*/ 0 h 2958662"/>
                <a:gd name="connsiteX1" fmla="*/ 3641834 w 3641834"/>
                <a:gd name="connsiteY1" fmla="*/ 1692165 h 2958662"/>
                <a:gd name="connsiteX2" fmla="*/ 0 w 3641834"/>
                <a:gd name="connsiteY2" fmla="*/ 2958662 h 2958662"/>
                <a:gd name="connsiteX3" fmla="*/ 2291255 w 3641834"/>
                <a:gd name="connsiteY3" fmla="*/ 0 h 2958662"/>
                <a:gd name="connsiteX0" fmla="*/ 2291255 w 3641834"/>
                <a:gd name="connsiteY0" fmla="*/ 0 h 2963917"/>
                <a:gd name="connsiteX1" fmla="*/ 3641834 w 3641834"/>
                <a:gd name="connsiteY1" fmla="*/ 1697420 h 2963917"/>
                <a:gd name="connsiteX2" fmla="*/ 0 w 3641834"/>
                <a:gd name="connsiteY2" fmla="*/ 2963917 h 2963917"/>
                <a:gd name="connsiteX3" fmla="*/ 2291255 w 3641834"/>
                <a:gd name="connsiteY3" fmla="*/ 0 h 2963917"/>
                <a:gd name="connsiteX0" fmla="*/ 2301765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301765 w 3641834"/>
                <a:gd name="connsiteY3" fmla="*/ 0 h 2948152"/>
                <a:gd name="connsiteX0" fmla="*/ 2293452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293452 w 3641834"/>
                <a:gd name="connsiteY3" fmla="*/ 0 h 2948152"/>
                <a:gd name="connsiteX0" fmla="*/ 2305379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305379 w 3653761"/>
                <a:gd name="connsiteY3" fmla="*/ 0 h 2944176"/>
                <a:gd name="connsiteX0" fmla="*/ 2291731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291731 w 3653761"/>
                <a:gd name="connsiteY3" fmla="*/ 0 h 2944176"/>
                <a:gd name="connsiteX0" fmla="*/ 2305378 w 3653761"/>
                <a:gd name="connsiteY0" fmla="*/ 0 h 2971471"/>
                <a:gd name="connsiteX1" fmla="*/ 3653761 w 3653761"/>
                <a:gd name="connsiteY1" fmla="*/ 1708950 h 2971471"/>
                <a:gd name="connsiteX2" fmla="*/ 0 w 3653761"/>
                <a:gd name="connsiteY2" fmla="*/ 2971471 h 2971471"/>
                <a:gd name="connsiteX3" fmla="*/ 2305378 w 3653761"/>
                <a:gd name="connsiteY3" fmla="*/ 0 h 2971471"/>
                <a:gd name="connsiteX0" fmla="*/ 2305378 w 3694704"/>
                <a:gd name="connsiteY0" fmla="*/ 0 h 2971471"/>
                <a:gd name="connsiteX1" fmla="*/ 3694704 w 3694704"/>
                <a:gd name="connsiteY1" fmla="*/ 1722598 h 2971471"/>
                <a:gd name="connsiteX2" fmla="*/ 0 w 3694704"/>
                <a:gd name="connsiteY2" fmla="*/ 2971471 h 2971471"/>
                <a:gd name="connsiteX3" fmla="*/ 2305378 w 3694704"/>
                <a:gd name="connsiteY3" fmla="*/ 0 h 2971471"/>
                <a:gd name="connsiteX0" fmla="*/ 2319025 w 3708351"/>
                <a:gd name="connsiteY0" fmla="*/ 0 h 2971471"/>
                <a:gd name="connsiteX1" fmla="*/ 3708351 w 3708351"/>
                <a:gd name="connsiteY1" fmla="*/ 1722598 h 2971471"/>
                <a:gd name="connsiteX2" fmla="*/ 0 w 3708351"/>
                <a:gd name="connsiteY2" fmla="*/ 2971471 h 2971471"/>
                <a:gd name="connsiteX3" fmla="*/ 2319025 w 3708351"/>
                <a:gd name="connsiteY3" fmla="*/ 0 h 297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8351" h="2971471">
                  <a:moveTo>
                    <a:pt x="2319025" y="0"/>
                  </a:moveTo>
                  <a:lnTo>
                    <a:pt x="3708351" y="1722598"/>
                  </a:lnTo>
                  <a:lnTo>
                    <a:pt x="0" y="2971471"/>
                  </a:lnTo>
                  <a:lnTo>
                    <a:pt x="231902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-3085" y="0"/>
              <a:ext cx="3366670" cy="1804474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346198"/>
                <a:gd name="connsiteY0" fmla="*/ 0 h 1771137"/>
                <a:gd name="connsiteX1" fmla="*/ 3346198 w 3346198"/>
                <a:gd name="connsiteY1" fmla="*/ 3282 h 1771137"/>
                <a:gd name="connsiteX2" fmla="*/ 3153403 w 3346198"/>
                <a:gd name="connsiteY2" fmla="*/ 1771137 h 1771137"/>
                <a:gd name="connsiteX3" fmla="*/ 0 w 3346198"/>
                <a:gd name="connsiteY3" fmla="*/ 0 h 1771137"/>
                <a:gd name="connsiteX0" fmla="*/ 0 w 3346198"/>
                <a:gd name="connsiteY0" fmla="*/ 0 h 1766374"/>
                <a:gd name="connsiteX1" fmla="*/ 3346198 w 3346198"/>
                <a:gd name="connsiteY1" fmla="*/ 3282 h 1766374"/>
                <a:gd name="connsiteX2" fmla="*/ 3110540 w 3346198"/>
                <a:gd name="connsiteY2" fmla="*/ 1766374 h 1766374"/>
                <a:gd name="connsiteX3" fmla="*/ 0 w 3346198"/>
                <a:gd name="connsiteY3" fmla="*/ 0 h 1766374"/>
                <a:gd name="connsiteX0" fmla="*/ 0 w 3346198"/>
                <a:gd name="connsiteY0" fmla="*/ 0 h 1780662"/>
                <a:gd name="connsiteX1" fmla="*/ 3346198 w 3346198"/>
                <a:gd name="connsiteY1" fmla="*/ 3282 h 1780662"/>
                <a:gd name="connsiteX2" fmla="*/ 3091490 w 3346198"/>
                <a:gd name="connsiteY2" fmla="*/ 1780662 h 1780662"/>
                <a:gd name="connsiteX3" fmla="*/ 0 w 3346198"/>
                <a:gd name="connsiteY3" fmla="*/ 0 h 1780662"/>
                <a:gd name="connsiteX0" fmla="*/ 0 w 3346198"/>
                <a:gd name="connsiteY0" fmla="*/ 0 h 1804474"/>
                <a:gd name="connsiteX1" fmla="*/ 3346198 w 3346198"/>
                <a:gd name="connsiteY1" fmla="*/ 3282 h 1804474"/>
                <a:gd name="connsiteX2" fmla="*/ 3115303 w 3346198"/>
                <a:gd name="connsiteY2" fmla="*/ 1804474 h 1804474"/>
                <a:gd name="connsiteX3" fmla="*/ 0 w 3346198"/>
                <a:gd name="connsiteY3" fmla="*/ 0 h 1804474"/>
                <a:gd name="connsiteX0" fmla="*/ 0 w 3346198"/>
                <a:gd name="connsiteY0" fmla="*/ 10366 h 1801192"/>
                <a:gd name="connsiteX1" fmla="*/ 3346198 w 3346198"/>
                <a:gd name="connsiteY1" fmla="*/ 0 h 1801192"/>
                <a:gd name="connsiteX2" fmla="*/ 3115303 w 3346198"/>
                <a:gd name="connsiteY2" fmla="*/ 1801192 h 1801192"/>
                <a:gd name="connsiteX3" fmla="*/ 0 w 3346198"/>
                <a:gd name="connsiteY3" fmla="*/ 10366 h 1801192"/>
                <a:gd name="connsiteX0" fmla="*/ 0 w 3366670"/>
                <a:gd name="connsiteY0" fmla="*/ 0 h 1818122"/>
                <a:gd name="connsiteX1" fmla="*/ 3366670 w 3366670"/>
                <a:gd name="connsiteY1" fmla="*/ 16930 h 1818122"/>
                <a:gd name="connsiteX2" fmla="*/ 3135775 w 3366670"/>
                <a:gd name="connsiteY2" fmla="*/ 1818122 h 1818122"/>
                <a:gd name="connsiteX3" fmla="*/ 0 w 3366670"/>
                <a:gd name="connsiteY3" fmla="*/ 0 h 1818122"/>
                <a:gd name="connsiteX0" fmla="*/ 0 w 3363258"/>
                <a:gd name="connsiteY0" fmla="*/ 0 h 1811298"/>
                <a:gd name="connsiteX1" fmla="*/ 3363258 w 3363258"/>
                <a:gd name="connsiteY1" fmla="*/ 10106 h 1811298"/>
                <a:gd name="connsiteX2" fmla="*/ 3132363 w 3363258"/>
                <a:gd name="connsiteY2" fmla="*/ 1811298 h 1811298"/>
                <a:gd name="connsiteX3" fmla="*/ 0 w 3363258"/>
                <a:gd name="connsiteY3" fmla="*/ 0 h 1811298"/>
                <a:gd name="connsiteX0" fmla="*/ 0 w 3363258"/>
                <a:gd name="connsiteY0" fmla="*/ 0 h 1807886"/>
                <a:gd name="connsiteX1" fmla="*/ 3363258 w 3363258"/>
                <a:gd name="connsiteY1" fmla="*/ 6694 h 1807886"/>
                <a:gd name="connsiteX2" fmla="*/ 3132363 w 3363258"/>
                <a:gd name="connsiteY2" fmla="*/ 1807886 h 1807886"/>
                <a:gd name="connsiteX3" fmla="*/ 0 w 3363258"/>
                <a:gd name="connsiteY3" fmla="*/ 0 h 1807886"/>
                <a:gd name="connsiteX0" fmla="*/ 0 w 3363258"/>
                <a:gd name="connsiteY0" fmla="*/ 3542 h 1801192"/>
                <a:gd name="connsiteX1" fmla="*/ 3363258 w 3363258"/>
                <a:gd name="connsiteY1" fmla="*/ 0 h 1801192"/>
                <a:gd name="connsiteX2" fmla="*/ 3132363 w 3363258"/>
                <a:gd name="connsiteY2" fmla="*/ 1801192 h 1801192"/>
                <a:gd name="connsiteX3" fmla="*/ 0 w 3363258"/>
                <a:gd name="connsiteY3" fmla="*/ 3542 h 1801192"/>
                <a:gd name="connsiteX0" fmla="*/ 0 w 3366670"/>
                <a:gd name="connsiteY0" fmla="*/ 0 h 1804474"/>
                <a:gd name="connsiteX1" fmla="*/ 3366670 w 3366670"/>
                <a:gd name="connsiteY1" fmla="*/ 3282 h 1804474"/>
                <a:gd name="connsiteX2" fmla="*/ 3135775 w 3366670"/>
                <a:gd name="connsiteY2" fmla="*/ 1804474 h 1804474"/>
                <a:gd name="connsiteX3" fmla="*/ 0 w 3366670"/>
                <a:gd name="connsiteY3" fmla="*/ 0 h 1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6670" h="1804474">
                  <a:moveTo>
                    <a:pt x="0" y="0"/>
                  </a:moveTo>
                  <a:lnTo>
                    <a:pt x="3366670" y="3282"/>
                  </a:lnTo>
                  <a:lnTo>
                    <a:pt x="3135775" y="180447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9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111696" y="1778988"/>
              <a:ext cx="3269644" cy="3085357"/>
            </a:xfrm>
            <a:custGeom>
              <a:avLst/>
              <a:gdLst>
                <a:gd name="connsiteX0" fmla="*/ 0 w 3237186"/>
                <a:gd name="connsiteY0" fmla="*/ 0 h 3095296"/>
                <a:gd name="connsiteX1" fmla="*/ 441434 w 3237186"/>
                <a:gd name="connsiteY1" fmla="*/ 3095296 h 3095296"/>
                <a:gd name="connsiteX2" fmla="*/ 3237186 w 3237186"/>
                <a:gd name="connsiteY2" fmla="*/ 1255986 h 3095296"/>
                <a:gd name="connsiteX3" fmla="*/ 0 w 3237186"/>
                <a:gd name="connsiteY3" fmla="*/ 0 h 3095296"/>
                <a:gd name="connsiteX0" fmla="*/ 0 w 3237186"/>
                <a:gd name="connsiteY0" fmla="*/ 0 h 3109584"/>
                <a:gd name="connsiteX1" fmla="*/ 441434 w 3237186"/>
                <a:gd name="connsiteY1" fmla="*/ 3109584 h 3109584"/>
                <a:gd name="connsiteX2" fmla="*/ 3237186 w 3237186"/>
                <a:gd name="connsiteY2" fmla="*/ 1270274 h 3109584"/>
                <a:gd name="connsiteX3" fmla="*/ 0 w 3237186"/>
                <a:gd name="connsiteY3" fmla="*/ 0 h 3109584"/>
                <a:gd name="connsiteX0" fmla="*/ 0 w 3237186"/>
                <a:gd name="connsiteY0" fmla="*/ 0 h 3085764"/>
                <a:gd name="connsiteX1" fmla="*/ 441434 w 3237186"/>
                <a:gd name="connsiteY1" fmla="*/ 3085764 h 3085764"/>
                <a:gd name="connsiteX2" fmla="*/ 3237186 w 3237186"/>
                <a:gd name="connsiteY2" fmla="*/ 1246454 h 3085764"/>
                <a:gd name="connsiteX3" fmla="*/ 0 w 3237186"/>
                <a:gd name="connsiteY3" fmla="*/ 0 h 3085764"/>
                <a:gd name="connsiteX0" fmla="*/ 0 w 3255520"/>
                <a:gd name="connsiteY0" fmla="*/ 0 h 3085764"/>
                <a:gd name="connsiteX1" fmla="*/ 441434 w 3255520"/>
                <a:gd name="connsiteY1" fmla="*/ 3085764 h 3085764"/>
                <a:gd name="connsiteX2" fmla="*/ 3255520 w 3255520"/>
                <a:gd name="connsiteY2" fmla="*/ 1239108 h 3085764"/>
                <a:gd name="connsiteX3" fmla="*/ 0 w 3255520"/>
                <a:gd name="connsiteY3" fmla="*/ 0 h 3085764"/>
                <a:gd name="connsiteX0" fmla="*/ 0 w 3255520"/>
                <a:gd name="connsiteY0" fmla="*/ 0 h 3088940"/>
                <a:gd name="connsiteX1" fmla="*/ 460457 w 3255520"/>
                <a:gd name="connsiteY1" fmla="*/ 3088940 h 3088940"/>
                <a:gd name="connsiteX2" fmla="*/ 3255520 w 3255520"/>
                <a:gd name="connsiteY2" fmla="*/ 1239108 h 3088940"/>
                <a:gd name="connsiteX3" fmla="*/ 0 w 3255520"/>
                <a:gd name="connsiteY3" fmla="*/ 0 h 3088940"/>
                <a:gd name="connsiteX0" fmla="*/ 0 w 3262334"/>
                <a:gd name="connsiteY0" fmla="*/ 0 h 3088940"/>
                <a:gd name="connsiteX1" fmla="*/ 460457 w 3262334"/>
                <a:gd name="connsiteY1" fmla="*/ 3088940 h 3088940"/>
                <a:gd name="connsiteX2" fmla="*/ 3262334 w 3262334"/>
                <a:gd name="connsiteY2" fmla="*/ 1239108 h 3088940"/>
                <a:gd name="connsiteX3" fmla="*/ 0 w 3262334"/>
                <a:gd name="connsiteY3" fmla="*/ 0 h 3088940"/>
                <a:gd name="connsiteX0" fmla="*/ 0 w 3264905"/>
                <a:gd name="connsiteY0" fmla="*/ 0 h 3086363"/>
                <a:gd name="connsiteX1" fmla="*/ 463028 w 3264905"/>
                <a:gd name="connsiteY1" fmla="*/ 3086363 h 3086363"/>
                <a:gd name="connsiteX2" fmla="*/ 3264905 w 3264905"/>
                <a:gd name="connsiteY2" fmla="*/ 1236531 h 3086363"/>
                <a:gd name="connsiteX3" fmla="*/ 0 w 3264905"/>
                <a:gd name="connsiteY3" fmla="*/ 0 h 308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4905" h="3086363">
                  <a:moveTo>
                    <a:pt x="0" y="0"/>
                  </a:moveTo>
                  <a:lnTo>
                    <a:pt x="463028" y="3086363"/>
                  </a:lnTo>
                  <a:lnTo>
                    <a:pt x="3264905" y="123653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713406" y="2411362"/>
              <a:ext cx="1983659" cy="4457360"/>
            </a:xfrm>
            <a:custGeom>
              <a:avLst/>
              <a:gdLst>
                <a:gd name="connsiteX0" fmla="*/ 1983659 w 1983659"/>
                <a:gd name="connsiteY0" fmla="*/ 0 h 4431891"/>
                <a:gd name="connsiteX1" fmla="*/ 1032388 w 1983659"/>
                <a:gd name="connsiteY1" fmla="*/ 4431891 h 4431891"/>
                <a:gd name="connsiteX2" fmla="*/ 0 w 1983659"/>
                <a:gd name="connsiteY2" fmla="*/ 2286000 h 4431891"/>
                <a:gd name="connsiteX3" fmla="*/ 1983659 w 1983659"/>
                <a:gd name="connsiteY3" fmla="*/ 0 h 4431891"/>
                <a:gd name="connsiteX0" fmla="*/ 1983659 w 1983659"/>
                <a:gd name="connsiteY0" fmla="*/ 0 h 4439842"/>
                <a:gd name="connsiteX1" fmla="*/ 1000583 w 1983659"/>
                <a:gd name="connsiteY1" fmla="*/ 4439842 h 4439842"/>
                <a:gd name="connsiteX2" fmla="*/ 0 w 1983659"/>
                <a:gd name="connsiteY2" fmla="*/ 2286000 h 4439842"/>
                <a:gd name="connsiteX3" fmla="*/ 1983659 w 1983659"/>
                <a:gd name="connsiteY3" fmla="*/ 0 h 4439842"/>
                <a:gd name="connsiteX0" fmla="*/ 1983659 w 1983659"/>
                <a:gd name="connsiteY0" fmla="*/ 0 h 4447794"/>
                <a:gd name="connsiteX1" fmla="*/ 1000583 w 1983659"/>
                <a:gd name="connsiteY1" fmla="*/ 4447794 h 4447794"/>
                <a:gd name="connsiteX2" fmla="*/ 0 w 1983659"/>
                <a:gd name="connsiteY2" fmla="*/ 2286000 h 4447794"/>
                <a:gd name="connsiteX3" fmla="*/ 1983659 w 1983659"/>
                <a:gd name="connsiteY3" fmla="*/ 0 h 4447794"/>
                <a:gd name="connsiteX0" fmla="*/ 1983659 w 1983659"/>
                <a:gd name="connsiteY0" fmla="*/ 0 h 4471648"/>
                <a:gd name="connsiteX1" fmla="*/ 1000583 w 1983659"/>
                <a:gd name="connsiteY1" fmla="*/ 4471648 h 4471648"/>
                <a:gd name="connsiteX2" fmla="*/ 0 w 1983659"/>
                <a:gd name="connsiteY2" fmla="*/ 2286000 h 4471648"/>
                <a:gd name="connsiteX3" fmla="*/ 1983659 w 1983659"/>
                <a:gd name="connsiteY3" fmla="*/ 0 h 4471648"/>
                <a:gd name="connsiteX0" fmla="*/ 1983659 w 1983659"/>
                <a:gd name="connsiteY0" fmla="*/ 0 h 4457360"/>
                <a:gd name="connsiteX1" fmla="*/ 995820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  <a:gd name="connsiteX0" fmla="*/ 1983659 w 1983659"/>
                <a:gd name="connsiteY0" fmla="*/ 0 h 4457360"/>
                <a:gd name="connsiteX1" fmla="*/ 991058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3659" h="4457360">
                  <a:moveTo>
                    <a:pt x="1983659" y="0"/>
                  </a:moveTo>
                  <a:lnTo>
                    <a:pt x="991058" y="4457360"/>
                  </a:lnTo>
                  <a:lnTo>
                    <a:pt x="0" y="2286000"/>
                  </a:lnTo>
                  <a:lnTo>
                    <a:pt x="198365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6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6341757" y="1209676"/>
              <a:ext cx="3359456" cy="1822946"/>
            </a:xfrm>
            <a:custGeom>
              <a:avLst/>
              <a:gdLst>
                <a:gd name="connsiteX0" fmla="*/ 1271587 w 3305175"/>
                <a:gd name="connsiteY0" fmla="*/ 0 h 1809750"/>
                <a:gd name="connsiteX1" fmla="*/ 3305175 w 3305175"/>
                <a:gd name="connsiteY1" fmla="*/ 1233487 h 1809750"/>
                <a:gd name="connsiteX2" fmla="*/ 0 w 3305175"/>
                <a:gd name="connsiteY2" fmla="*/ 1809750 h 1809750"/>
                <a:gd name="connsiteX3" fmla="*/ 1271587 w 3305175"/>
                <a:gd name="connsiteY3" fmla="*/ 0 h 1809750"/>
                <a:gd name="connsiteX0" fmla="*/ 1281112 w 3314700"/>
                <a:gd name="connsiteY0" fmla="*/ 0 h 1828800"/>
                <a:gd name="connsiteX1" fmla="*/ 3314700 w 3314700"/>
                <a:gd name="connsiteY1" fmla="*/ 1233487 h 1828800"/>
                <a:gd name="connsiteX2" fmla="*/ 0 w 3314700"/>
                <a:gd name="connsiteY2" fmla="*/ 1828800 h 1828800"/>
                <a:gd name="connsiteX3" fmla="*/ 1281112 w 3314700"/>
                <a:gd name="connsiteY3" fmla="*/ 0 h 1828800"/>
                <a:gd name="connsiteX0" fmla="*/ 1300162 w 3333750"/>
                <a:gd name="connsiteY0" fmla="*/ 0 h 1824037"/>
                <a:gd name="connsiteX1" fmla="*/ 3333750 w 3333750"/>
                <a:gd name="connsiteY1" fmla="*/ 1233487 h 1824037"/>
                <a:gd name="connsiteX2" fmla="*/ 0 w 3333750"/>
                <a:gd name="connsiteY2" fmla="*/ 1824037 h 1824037"/>
                <a:gd name="connsiteX3" fmla="*/ 1300162 w 3333750"/>
                <a:gd name="connsiteY3" fmla="*/ 0 h 1824037"/>
                <a:gd name="connsiteX0" fmla="*/ 1314449 w 3333750"/>
                <a:gd name="connsiteY0" fmla="*/ 0 h 1381124"/>
                <a:gd name="connsiteX1" fmla="*/ 3333750 w 3333750"/>
                <a:gd name="connsiteY1" fmla="*/ 790574 h 1381124"/>
                <a:gd name="connsiteX2" fmla="*/ 0 w 3333750"/>
                <a:gd name="connsiteY2" fmla="*/ 1381124 h 1381124"/>
                <a:gd name="connsiteX3" fmla="*/ 1314449 w 3333750"/>
                <a:gd name="connsiteY3" fmla="*/ 0 h 138112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9456" h="1822946">
                  <a:moveTo>
                    <a:pt x="1325868" y="0"/>
                  </a:moveTo>
                  <a:lnTo>
                    <a:pt x="3359456" y="1228724"/>
                  </a:lnTo>
                  <a:lnTo>
                    <a:pt x="0" y="1822946"/>
                  </a:lnTo>
                  <a:lnTo>
                    <a:pt x="132586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-227" y="-2"/>
              <a:ext cx="1040749" cy="6875699"/>
            </a:xfrm>
            <a:custGeom>
              <a:avLst/>
              <a:gdLst>
                <a:gd name="connsiteX0" fmla="*/ 0 w 1076445"/>
                <a:gd name="connsiteY0" fmla="*/ 0 h 6817489"/>
                <a:gd name="connsiteX1" fmla="*/ 1076445 w 1076445"/>
                <a:gd name="connsiteY1" fmla="*/ 1805651 h 6817489"/>
                <a:gd name="connsiteX2" fmla="*/ 11574 w 1076445"/>
                <a:gd name="connsiteY2" fmla="*/ 6817489 h 6817489"/>
                <a:gd name="connsiteX3" fmla="*/ 0 w 1076445"/>
                <a:gd name="connsiteY3" fmla="*/ 0 h 6817489"/>
                <a:gd name="connsiteX0" fmla="*/ 0 w 873245"/>
                <a:gd name="connsiteY0" fmla="*/ 0 h 6817489"/>
                <a:gd name="connsiteX1" fmla="*/ 873245 w 873245"/>
                <a:gd name="connsiteY1" fmla="*/ 1764376 h 6817489"/>
                <a:gd name="connsiteX2" fmla="*/ 11574 w 873245"/>
                <a:gd name="connsiteY2" fmla="*/ 6817489 h 6817489"/>
                <a:gd name="connsiteX3" fmla="*/ 0 w 873245"/>
                <a:gd name="connsiteY3" fmla="*/ 0 h 6817489"/>
                <a:gd name="connsiteX0" fmla="*/ 0 w 1047870"/>
                <a:gd name="connsiteY0" fmla="*/ 0 h 6817489"/>
                <a:gd name="connsiteX1" fmla="*/ 1047870 w 1047870"/>
                <a:gd name="connsiteY1" fmla="*/ 1770726 h 6817489"/>
                <a:gd name="connsiteX2" fmla="*/ 11574 w 1047870"/>
                <a:gd name="connsiteY2" fmla="*/ 6817489 h 6817489"/>
                <a:gd name="connsiteX3" fmla="*/ 0 w 1047870"/>
                <a:gd name="connsiteY3" fmla="*/ 0 h 6817489"/>
                <a:gd name="connsiteX0" fmla="*/ 0 w 698013"/>
                <a:gd name="connsiteY0" fmla="*/ 0 h 6817489"/>
                <a:gd name="connsiteX1" fmla="*/ 698013 w 698013"/>
                <a:gd name="connsiteY1" fmla="*/ 2181752 h 6817489"/>
                <a:gd name="connsiteX2" fmla="*/ 11574 w 698013"/>
                <a:gd name="connsiteY2" fmla="*/ 6817489 h 6817489"/>
                <a:gd name="connsiteX3" fmla="*/ 0 w 698013"/>
                <a:gd name="connsiteY3" fmla="*/ 0 h 6817489"/>
                <a:gd name="connsiteX0" fmla="*/ 0 w 1039919"/>
                <a:gd name="connsiteY0" fmla="*/ 0 h 6817489"/>
                <a:gd name="connsiteX1" fmla="*/ 1039919 w 1039919"/>
                <a:gd name="connsiteY1" fmla="*/ 1762823 h 6817489"/>
                <a:gd name="connsiteX2" fmla="*/ 11574 w 1039919"/>
                <a:gd name="connsiteY2" fmla="*/ 6817489 h 6817489"/>
                <a:gd name="connsiteX3" fmla="*/ 0 w 1039919"/>
                <a:gd name="connsiteY3" fmla="*/ 0 h 6817489"/>
                <a:gd name="connsiteX0" fmla="*/ 0 w 823788"/>
                <a:gd name="connsiteY0" fmla="*/ 0 h 6817489"/>
                <a:gd name="connsiteX1" fmla="*/ 823788 w 823788"/>
                <a:gd name="connsiteY1" fmla="*/ 1820668 h 6817489"/>
                <a:gd name="connsiteX2" fmla="*/ 11574 w 823788"/>
                <a:gd name="connsiteY2" fmla="*/ 6817489 h 6817489"/>
                <a:gd name="connsiteX3" fmla="*/ 0 w 823788"/>
                <a:gd name="connsiteY3" fmla="*/ 0 h 6817489"/>
                <a:gd name="connsiteX0" fmla="*/ 0 w 1035762"/>
                <a:gd name="connsiteY0" fmla="*/ 0 h 6817489"/>
                <a:gd name="connsiteX1" fmla="*/ 1035762 w 1035762"/>
                <a:gd name="connsiteY1" fmla="*/ 1766955 h 6817489"/>
                <a:gd name="connsiteX2" fmla="*/ 11574 w 1035762"/>
                <a:gd name="connsiteY2" fmla="*/ 6817489 h 6817489"/>
                <a:gd name="connsiteX3" fmla="*/ 0 w 1035762"/>
                <a:gd name="connsiteY3" fmla="*/ 0 h 6817489"/>
                <a:gd name="connsiteX0" fmla="*/ 0 w 1040524"/>
                <a:gd name="connsiteY0" fmla="*/ 0 h 6817489"/>
                <a:gd name="connsiteX1" fmla="*/ 1040524 w 1040524"/>
                <a:gd name="connsiteY1" fmla="*/ 1762221 h 6817489"/>
                <a:gd name="connsiteX2" fmla="*/ 11574 w 1040524"/>
                <a:gd name="connsiteY2" fmla="*/ 6817489 h 6817489"/>
                <a:gd name="connsiteX3" fmla="*/ 0 w 1040524"/>
                <a:gd name="connsiteY3" fmla="*/ 0 h 6817489"/>
                <a:gd name="connsiteX0" fmla="*/ 225 w 1040749"/>
                <a:gd name="connsiteY0" fmla="*/ 0 h 6858541"/>
                <a:gd name="connsiteX1" fmla="*/ 1040749 w 1040749"/>
                <a:gd name="connsiteY1" fmla="*/ 1762221 h 6858541"/>
                <a:gd name="connsiteX2" fmla="*/ 0 w 1040749"/>
                <a:gd name="connsiteY2" fmla="*/ 6858541 h 6858541"/>
                <a:gd name="connsiteX3" fmla="*/ 225 w 1040749"/>
                <a:gd name="connsiteY3" fmla="*/ 0 h 6858541"/>
                <a:gd name="connsiteX0" fmla="*/ 225 w 1040749"/>
                <a:gd name="connsiteY0" fmla="*/ 0 h 6835083"/>
                <a:gd name="connsiteX1" fmla="*/ 1040749 w 1040749"/>
                <a:gd name="connsiteY1" fmla="*/ 1762221 h 6835083"/>
                <a:gd name="connsiteX2" fmla="*/ 0 w 1040749"/>
                <a:gd name="connsiteY2" fmla="*/ 6835083 h 6835083"/>
                <a:gd name="connsiteX3" fmla="*/ 225 w 1040749"/>
                <a:gd name="connsiteY3" fmla="*/ 0 h 683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749" h="6835083">
                  <a:moveTo>
                    <a:pt x="225" y="0"/>
                  </a:moveTo>
                  <a:lnTo>
                    <a:pt x="1040749" y="1762221"/>
                  </a:lnTo>
                  <a:lnTo>
                    <a:pt x="0" y="6835083"/>
                  </a:lnTo>
                  <a:lnTo>
                    <a:pt x="225" y="0"/>
                  </a:lnTo>
                  <a:close/>
                </a:path>
              </a:pathLst>
            </a:custGeom>
            <a:gradFill>
              <a:gsLst>
                <a:gs pos="96000">
                  <a:schemeClr val="accent3"/>
                </a:gs>
                <a:gs pos="18000">
                  <a:schemeClr val="accent2"/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19436" y="-1"/>
              <a:ext cx="3260163" cy="3022037"/>
            </a:xfrm>
            <a:custGeom>
              <a:avLst/>
              <a:gdLst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85737 w 3228975"/>
                <a:gd name="connsiteY3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976437 w 3228975"/>
                <a:gd name="connsiteY3" fmla="*/ 1776413 h 3024188"/>
                <a:gd name="connsiteX4" fmla="*/ 185737 w 3228975"/>
                <a:gd name="connsiteY4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2733674 w 3228975"/>
                <a:gd name="connsiteY3" fmla="*/ 1281113 h 3024188"/>
                <a:gd name="connsiteX4" fmla="*/ 185737 w 3228975"/>
                <a:gd name="connsiteY4" fmla="*/ 0 h 3024188"/>
                <a:gd name="connsiteX0" fmla="*/ 185737 w 3181350"/>
                <a:gd name="connsiteY0" fmla="*/ 0 h 2481263"/>
                <a:gd name="connsiteX1" fmla="*/ 0 w 3181350"/>
                <a:gd name="connsiteY1" fmla="*/ 1771650 h 2481263"/>
                <a:gd name="connsiteX2" fmla="*/ 3181350 w 3181350"/>
                <a:gd name="connsiteY2" fmla="*/ 2481263 h 2481263"/>
                <a:gd name="connsiteX3" fmla="*/ 2733674 w 3181350"/>
                <a:gd name="connsiteY3" fmla="*/ 1281113 h 2481263"/>
                <a:gd name="connsiteX4" fmla="*/ 185737 w 3181350"/>
                <a:gd name="connsiteY4" fmla="*/ 0 h 24812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1113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5876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185737 w 3214688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81175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66887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7165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9070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22037"/>
                <a:gd name="connsiteX1" fmla="*/ 0 w 3252789"/>
                <a:gd name="connsiteY1" fmla="*/ 1790700 h 3022037"/>
                <a:gd name="connsiteX2" fmla="*/ 3252789 w 3252789"/>
                <a:gd name="connsiteY2" fmla="*/ 3022037 h 3022037"/>
                <a:gd name="connsiteX3" fmla="*/ 223838 w 3252789"/>
                <a:gd name="connsiteY3" fmla="*/ 0 h 3022037"/>
                <a:gd name="connsiteX0" fmla="*/ 223838 w 3260163"/>
                <a:gd name="connsiteY0" fmla="*/ 0 h 3014663"/>
                <a:gd name="connsiteX1" fmla="*/ 0 w 3260163"/>
                <a:gd name="connsiteY1" fmla="*/ 1790700 h 3014663"/>
                <a:gd name="connsiteX2" fmla="*/ 3260163 w 3260163"/>
                <a:gd name="connsiteY2" fmla="*/ 3014663 h 3014663"/>
                <a:gd name="connsiteX3" fmla="*/ 223838 w 3260163"/>
                <a:gd name="connsiteY3" fmla="*/ 0 h 3014663"/>
                <a:gd name="connsiteX0" fmla="*/ 223838 w 3260163"/>
                <a:gd name="connsiteY0" fmla="*/ 0 h 3022037"/>
                <a:gd name="connsiteX1" fmla="*/ 0 w 3260163"/>
                <a:gd name="connsiteY1" fmla="*/ 1790700 h 3022037"/>
                <a:gd name="connsiteX2" fmla="*/ 3260163 w 3260163"/>
                <a:gd name="connsiteY2" fmla="*/ 3022037 h 3022037"/>
                <a:gd name="connsiteX3" fmla="*/ 223838 w 3260163"/>
                <a:gd name="connsiteY3" fmla="*/ 0 h 3022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0163" h="3022037">
                  <a:moveTo>
                    <a:pt x="223838" y="0"/>
                  </a:moveTo>
                  <a:lnTo>
                    <a:pt x="0" y="1790700"/>
                  </a:lnTo>
                  <a:lnTo>
                    <a:pt x="3260163" y="3022037"/>
                  </a:lnTo>
                  <a:lnTo>
                    <a:pt x="22383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6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43275" y="0"/>
              <a:ext cx="4337998" cy="3019426"/>
            </a:xfrm>
            <a:custGeom>
              <a:avLst/>
              <a:gdLst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28950 w 4337998"/>
                <a:gd name="connsiteY2" fmla="*/ 3019426 h 3019426"/>
                <a:gd name="connsiteX3" fmla="*/ 0 w 4337998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15303 w 4337998"/>
                <a:gd name="connsiteY2" fmla="*/ 3019426 h 3019426"/>
                <a:gd name="connsiteX3" fmla="*/ 0 w 4337998"/>
                <a:gd name="connsiteY3" fmla="*/ 0 h 301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7998" h="3019426">
                  <a:moveTo>
                    <a:pt x="0" y="0"/>
                  </a:moveTo>
                  <a:lnTo>
                    <a:pt x="4337998" y="1214438"/>
                  </a:lnTo>
                  <a:lnTo>
                    <a:pt x="3015303" y="30194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en-US" sz="2000"/>
                <a:t>s</a:t>
              </a:r>
              <a:endParaRPr lang="en-US" sz="2000" dirty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7667625" y="1"/>
              <a:ext cx="4533261" cy="1214438"/>
            </a:xfrm>
            <a:custGeom>
              <a:avLst/>
              <a:gdLst>
                <a:gd name="connsiteX0" fmla="*/ 3367088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67088 w 4524375"/>
                <a:gd name="connsiteY3" fmla="*/ 0 h 1223963"/>
                <a:gd name="connsiteX0" fmla="*/ 3352800 w 4524375"/>
                <a:gd name="connsiteY0" fmla="*/ 0 h 1233489"/>
                <a:gd name="connsiteX1" fmla="*/ 0 w 4524375"/>
                <a:gd name="connsiteY1" fmla="*/ 1233489 h 1233489"/>
                <a:gd name="connsiteX2" fmla="*/ 4524375 w 4524375"/>
                <a:gd name="connsiteY2" fmla="*/ 1081089 h 1233489"/>
                <a:gd name="connsiteX3" fmla="*/ 3352800 w 4524375"/>
                <a:gd name="connsiteY3" fmla="*/ 0 h 1233489"/>
                <a:gd name="connsiteX0" fmla="*/ 3352800 w 4524375"/>
                <a:gd name="connsiteY0" fmla="*/ 0 h 1228726"/>
                <a:gd name="connsiteX1" fmla="*/ 0 w 4524375"/>
                <a:gd name="connsiteY1" fmla="*/ 1228726 h 1228726"/>
                <a:gd name="connsiteX2" fmla="*/ 4524375 w 4524375"/>
                <a:gd name="connsiteY2" fmla="*/ 1076326 h 1228726"/>
                <a:gd name="connsiteX3" fmla="*/ 3352800 w 4524375"/>
                <a:gd name="connsiteY3" fmla="*/ 0 h 1228726"/>
                <a:gd name="connsiteX0" fmla="*/ 3357563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57563 w 4524375"/>
                <a:gd name="connsiteY3" fmla="*/ 0 h 1223963"/>
                <a:gd name="connsiteX0" fmla="*/ 3371851 w 4538663"/>
                <a:gd name="connsiteY0" fmla="*/ 0 h 1219200"/>
                <a:gd name="connsiteX1" fmla="*/ 0 w 4538663"/>
                <a:gd name="connsiteY1" fmla="*/ 1219200 h 1219200"/>
                <a:gd name="connsiteX2" fmla="*/ 4538663 w 4538663"/>
                <a:gd name="connsiteY2" fmla="*/ 1071563 h 1219200"/>
                <a:gd name="connsiteX3" fmla="*/ 3371851 w 4538663"/>
                <a:gd name="connsiteY3" fmla="*/ 0 h 1219200"/>
                <a:gd name="connsiteX0" fmla="*/ 3243264 w 4410076"/>
                <a:gd name="connsiteY0" fmla="*/ 0 h 1071563"/>
                <a:gd name="connsiteX1" fmla="*/ 0 w 4410076"/>
                <a:gd name="connsiteY1" fmla="*/ 1033463 h 1071563"/>
                <a:gd name="connsiteX2" fmla="*/ 4410076 w 4410076"/>
                <a:gd name="connsiteY2" fmla="*/ 1071563 h 1071563"/>
                <a:gd name="connsiteX3" fmla="*/ 3243264 w 4410076"/>
                <a:gd name="connsiteY3" fmla="*/ 0 h 1071563"/>
                <a:gd name="connsiteX0" fmla="*/ 3352801 w 4519613"/>
                <a:gd name="connsiteY0" fmla="*/ 0 h 1214438"/>
                <a:gd name="connsiteX1" fmla="*/ 0 w 4519613"/>
                <a:gd name="connsiteY1" fmla="*/ 1214438 h 1214438"/>
                <a:gd name="connsiteX2" fmla="*/ 4519613 w 4519613"/>
                <a:gd name="connsiteY2" fmla="*/ 1071563 h 1214438"/>
                <a:gd name="connsiteX3" fmla="*/ 3352801 w 4519613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71563 h 1214438"/>
                <a:gd name="connsiteX3" fmla="*/ 3352801 w 4533261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98859 h 1214438"/>
                <a:gd name="connsiteX3" fmla="*/ 3352801 w 4533261"/>
                <a:gd name="connsiteY3" fmla="*/ 0 h 121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3261" h="1214438">
                  <a:moveTo>
                    <a:pt x="3352801" y="0"/>
                  </a:moveTo>
                  <a:lnTo>
                    <a:pt x="0" y="1214438"/>
                  </a:lnTo>
                  <a:lnTo>
                    <a:pt x="4533261" y="1098859"/>
                  </a:lnTo>
                  <a:lnTo>
                    <a:pt x="335280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1015664" y="1"/>
              <a:ext cx="1176841" cy="1098080"/>
            </a:xfrm>
            <a:custGeom>
              <a:avLst/>
              <a:gdLst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6299"/>
                <a:gd name="connsiteY0" fmla="*/ 0 h 1085850"/>
                <a:gd name="connsiteX1" fmla="*/ 1176299 w 1176299"/>
                <a:gd name="connsiteY1" fmla="*/ 1085850 h 1085850"/>
                <a:gd name="connsiteX2" fmla="*/ 1171575 w 1176299"/>
                <a:gd name="connsiteY2" fmla="*/ 0 h 1085850"/>
                <a:gd name="connsiteX3" fmla="*/ 0 w 1176299"/>
                <a:gd name="connsiteY3" fmla="*/ 0 h 1085850"/>
                <a:gd name="connsiteX0" fmla="*/ 0 w 1181344"/>
                <a:gd name="connsiteY0" fmla="*/ 0 h 1085850"/>
                <a:gd name="connsiteX1" fmla="*/ 1176299 w 1181344"/>
                <a:gd name="connsiteY1" fmla="*/ 1085850 h 1085850"/>
                <a:gd name="connsiteX2" fmla="*/ 1181138 w 1181344"/>
                <a:gd name="connsiteY2" fmla="*/ 0 h 1085850"/>
                <a:gd name="connsiteX3" fmla="*/ 0 w 1181344"/>
                <a:gd name="connsiteY3" fmla="*/ 0 h 1085850"/>
                <a:gd name="connsiteX0" fmla="*/ 0 w 1181586"/>
                <a:gd name="connsiteY0" fmla="*/ 0 h 1081088"/>
                <a:gd name="connsiteX1" fmla="*/ 1181080 w 1181586"/>
                <a:gd name="connsiteY1" fmla="*/ 1081088 h 1081088"/>
                <a:gd name="connsiteX2" fmla="*/ 1181138 w 1181586"/>
                <a:gd name="connsiteY2" fmla="*/ 0 h 1081088"/>
                <a:gd name="connsiteX3" fmla="*/ 0 w 1181586"/>
                <a:gd name="connsiteY3" fmla="*/ 0 h 1081088"/>
                <a:gd name="connsiteX0" fmla="*/ 0 w 1181586"/>
                <a:gd name="connsiteY0" fmla="*/ 0 h 1070785"/>
                <a:gd name="connsiteX1" fmla="*/ 1181080 w 1181586"/>
                <a:gd name="connsiteY1" fmla="*/ 1070785 h 1070785"/>
                <a:gd name="connsiteX2" fmla="*/ 1181138 w 1181586"/>
                <a:gd name="connsiteY2" fmla="*/ 0 h 1070785"/>
                <a:gd name="connsiteX3" fmla="*/ 0 w 1181586"/>
                <a:gd name="connsiteY3" fmla="*/ 0 h 1070785"/>
                <a:gd name="connsiteX0" fmla="*/ 0 w 1181152"/>
                <a:gd name="connsiteY0" fmla="*/ 0 h 593113"/>
                <a:gd name="connsiteX1" fmla="*/ 1057755 w 1181152"/>
                <a:gd name="connsiteY1" fmla="*/ 593113 h 593113"/>
                <a:gd name="connsiteX2" fmla="*/ 1181138 w 1181152"/>
                <a:gd name="connsiteY2" fmla="*/ 0 h 593113"/>
                <a:gd name="connsiteX3" fmla="*/ 0 w 1181152"/>
                <a:gd name="connsiteY3" fmla="*/ 0 h 593113"/>
                <a:gd name="connsiteX0" fmla="*/ 0 w 1181586"/>
                <a:gd name="connsiteY0" fmla="*/ 0 h 1098080"/>
                <a:gd name="connsiteX1" fmla="*/ 1181081 w 1181586"/>
                <a:gd name="connsiteY1" fmla="*/ 1098080 h 1098080"/>
                <a:gd name="connsiteX2" fmla="*/ 1181138 w 1181586"/>
                <a:gd name="connsiteY2" fmla="*/ 0 h 1098080"/>
                <a:gd name="connsiteX3" fmla="*/ 0 w 1181586"/>
                <a:gd name="connsiteY3" fmla="*/ 0 h 10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586" h="1098080">
                  <a:moveTo>
                    <a:pt x="0" y="0"/>
                  </a:moveTo>
                  <a:lnTo>
                    <a:pt x="1181081" y="1098080"/>
                  </a:lnTo>
                  <a:cubicBezTo>
                    <a:pt x="1179506" y="736130"/>
                    <a:pt x="1182713" y="361950"/>
                    <a:pt x="1181138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10959906" y="1057275"/>
              <a:ext cx="1232552" cy="3276600"/>
            </a:xfrm>
            <a:custGeom>
              <a:avLst/>
              <a:gdLst>
                <a:gd name="connsiteX0" fmla="*/ 1171575 w 1176337"/>
                <a:gd name="connsiteY0" fmla="*/ 0 h 3267075"/>
                <a:gd name="connsiteX1" fmla="*/ 0 w 1176337"/>
                <a:gd name="connsiteY1" fmla="*/ 2762250 h 3267075"/>
                <a:gd name="connsiteX2" fmla="*/ 1176337 w 1176337"/>
                <a:gd name="connsiteY2" fmla="*/ 3267075 h 3267075"/>
                <a:gd name="connsiteX3" fmla="*/ 1171575 w 1176337"/>
                <a:gd name="connsiteY3" fmla="*/ 0 h 3267075"/>
                <a:gd name="connsiteX0" fmla="*/ 1176337 w 1176795"/>
                <a:gd name="connsiteY0" fmla="*/ 0 h 3276600"/>
                <a:gd name="connsiteX1" fmla="*/ 0 w 1176795"/>
                <a:gd name="connsiteY1" fmla="*/ 2771775 h 3276600"/>
                <a:gd name="connsiteX2" fmla="*/ 1176337 w 1176795"/>
                <a:gd name="connsiteY2" fmla="*/ 3276600 h 3276600"/>
                <a:gd name="connsiteX3" fmla="*/ 1176337 w 1176795"/>
                <a:gd name="connsiteY3" fmla="*/ 0 h 3276600"/>
                <a:gd name="connsiteX0" fmla="*/ 1209791 w 1210249"/>
                <a:gd name="connsiteY0" fmla="*/ 0 h 3276600"/>
                <a:gd name="connsiteX1" fmla="*/ 0 w 1210249"/>
                <a:gd name="connsiteY1" fmla="*/ 2771775 h 3276600"/>
                <a:gd name="connsiteX2" fmla="*/ 1209791 w 1210249"/>
                <a:gd name="connsiteY2" fmla="*/ 3276600 h 3276600"/>
                <a:gd name="connsiteX3" fmla="*/ 1209791 w 1210249"/>
                <a:gd name="connsiteY3" fmla="*/ 0 h 3276600"/>
                <a:gd name="connsiteX0" fmla="*/ 1232094 w 1232552"/>
                <a:gd name="connsiteY0" fmla="*/ 0 h 3276600"/>
                <a:gd name="connsiteX1" fmla="*/ 0 w 1232552"/>
                <a:gd name="connsiteY1" fmla="*/ 2749472 h 3276600"/>
                <a:gd name="connsiteX2" fmla="*/ 1232094 w 1232552"/>
                <a:gd name="connsiteY2" fmla="*/ 3276600 h 3276600"/>
                <a:gd name="connsiteX3" fmla="*/ 1232094 w 1232552"/>
                <a:gd name="connsiteY3" fmla="*/ 0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552" h="3276600">
                  <a:moveTo>
                    <a:pt x="1232094" y="0"/>
                  </a:moveTo>
                  <a:lnTo>
                    <a:pt x="0" y="2749472"/>
                  </a:lnTo>
                  <a:lnTo>
                    <a:pt x="1232094" y="3276600"/>
                  </a:lnTo>
                  <a:cubicBezTo>
                    <a:pt x="1230507" y="2187575"/>
                    <a:pt x="1233681" y="1089025"/>
                    <a:pt x="1232094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6366969" y="2428875"/>
              <a:ext cx="3339005" cy="2271713"/>
            </a:xfrm>
            <a:custGeom>
              <a:avLst/>
              <a:gdLst>
                <a:gd name="connsiteX0" fmla="*/ 0 w 3324225"/>
                <a:gd name="connsiteY0" fmla="*/ 590550 h 2271713"/>
                <a:gd name="connsiteX1" fmla="*/ 1343025 w 3324225"/>
                <a:gd name="connsiteY1" fmla="*/ 2271713 h 2271713"/>
                <a:gd name="connsiteX2" fmla="*/ 3324225 w 3324225"/>
                <a:gd name="connsiteY2" fmla="*/ 0 h 2271713"/>
                <a:gd name="connsiteX3" fmla="*/ 0 w 3324225"/>
                <a:gd name="connsiteY3" fmla="*/ 590550 h 2271713"/>
                <a:gd name="connsiteX0" fmla="*/ 0 w 3333750"/>
                <a:gd name="connsiteY0" fmla="*/ 585787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85787 h 2271713"/>
                <a:gd name="connsiteX0" fmla="*/ 0 w 3333750"/>
                <a:gd name="connsiteY0" fmla="*/ 591043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91043 h 2271713"/>
                <a:gd name="connsiteX0" fmla="*/ 0 w 3339005"/>
                <a:gd name="connsiteY0" fmla="*/ 591043 h 2271713"/>
                <a:gd name="connsiteX1" fmla="*/ 1357805 w 3339005"/>
                <a:gd name="connsiteY1" fmla="*/ 2271713 h 2271713"/>
                <a:gd name="connsiteX2" fmla="*/ 3339005 w 3339005"/>
                <a:gd name="connsiteY2" fmla="*/ 0 h 2271713"/>
                <a:gd name="connsiteX3" fmla="*/ 0 w 3339005"/>
                <a:gd name="connsiteY3" fmla="*/ 591043 h 227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9005" h="2271713">
                  <a:moveTo>
                    <a:pt x="0" y="591043"/>
                  </a:moveTo>
                  <a:lnTo>
                    <a:pt x="1357805" y="2271713"/>
                  </a:lnTo>
                  <a:lnTo>
                    <a:pt x="3339005" y="0"/>
                  </a:lnTo>
                  <a:lnTo>
                    <a:pt x="0" y="59104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1025774" y="1761707"/>
              <a:ext cx="2098477" cy="1910094"/>
            </a:xfrm>
            <a:custGeom>
              <a:avLst/>
              <a:gdLst>
                <a:gd name="connsiteX0" fmla="*/ 2086304 w 2086304"/>
                <a:gd name="connsiteY0" fmla="*/ 0 h 1886607"/>
                <a:gd name="connsiteX1" fmla="*/ 0 w 2086304"/>
                <a:gd name="connsiteY1" fmla="*/ 15765 h 1886607"/>
                <a:gd name="connsiteX2" fmla="*/ 362607 w 2086304"/>
                <a:gd name="connsiteY2" fmla="*/ 1886607 h 1886607"/>
                <a:gd name="connsiteX3" fmla="*/ 2086304 w 2086304"/>
                <a:gd name="connsiteY3" fmla="*/ 0 h 1886607"/>
                <a:gd name="connsiteX0" fmla="*/ 2101053 w 2101053"/>
                <a:gd name="connsiteY0" fmla="*/ 0 h 1886607"/>
                <a:gd name="connsiteX1" fmla="*/ 0 w 2101053"/>
                <a:gd name="connsiteY1" fmla="*/ 1207 h 1886607"/>
                <a:gd name="connsiteX2" fmla="*/ 377356 w 2101053"/>
                <a:gd name="connsiteY2" fmla="*/ 1886607 h 1886607"/>
                <a:gd name="connsiteX3" fmla="*/ 2101053 w 2101053"/>
                <a:gd name="connsiteY3" fmla="*/ 0 h 1886607"/>
                <a:gd name="connsiteX0" fmla="*/ 2098477 w 2098477"/>
                <a:gd name="connsiteY0" fmla="*/ 8963 h 1885400"/>
                <a:gd name="connsiteX1" fmla="*/ 0 w 2098477"/>
                <a:gd name="connsiteY1" fmla="*/ 0 h 1885400"/>
                <a:gd name="connsiteX2" fmla="*/ 377356 w 2098477"/>
                <a:gd name="connsiteY2" fmla="*/ 1885400 h 1885400"/>
                <a:gd name="connsiteX3" fmla="*/ 2098477 w 2098477"/>
                <a:gd name="connsiteY3" fmla="*/ 8963 h 188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8477" h="1885400">
                  <a:moveTo>
                    <a:pt x="2098477" y="8963"/>
                  </a:moveTo>
                  <a:lnTo>
                    <a:pt x="0" y="0"/>
                  </a:lnTo>
                  <a:lnTo>
                    <a:pt x="377356" y="1885400"/>
                  </a:lnTo>
                  <a:lnTo>
                    <a:pt x="2098477" y="896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532" y="4857972"/>
              <a:ext cx="4090198" cy="2007612"/>
            </a:xfrm>
            <a:custGeom>
              <a:avLst/>
              <a:gdLst>
                <a:gd name="connsiteX0" fmla="*/ 3576398 w 4077729"/>
                <a:gd name="connsiteY0" fmla="*/ 0 h 1994733"/>
                <a:gd name="connsiteX1" fmla="*/ 4077729 w 4077729"/>
                <a:gd name="connsiteY1" fmla="*/ 1101516 h 1994733"/>
                <a:gd name="connsiteX2" fmla="*/ 0 w 4077729"/>
                <a:gd name="connsiteY2" fmla="*/ 1994733 h 1994733"/>
                <a:gd name="connsiteX3" fmla="*/ 3576398 w 4077729"/>
                <a:gd name="connsiteY3" fmla="*/ 0 h 1994733"/>
                <a:gd name="connsiteX0" fmla="*/ 3576398 w 4086042"/>
                <a:gd name="connsiteY0" fmla="*/ 0 h 1994733"/>
                <a:gd name="connsiteX1" fmla="*/ 4086042 w 4086042"/>
                <a:gd name="connsiteY1" fmla="*/ 1093204 h 1994733"/>
                <a:gd name="connsiteX2" fmla="*/ 0 w 4086042"/>
                <a:gd name="connsiteY2" fmla="*/ 1994733 h 1994733"/>
                <a:gd name="connsiteX3" fmla="*/ 3576398 w 4086042"/>
                <a:gd name="connsiteY3" fmla="*/ 0 h 1994733"/>
                <a:gd name="connsiteX0" fmla="*/ 3576398 w 4090198"/>
                <a:gd name="connsiteY0" fmla="*/ 0 h 1994733"/>
                <a:gd name="connsiteX1" fmla="*/ 4090198 w 4090198"/>
                <a:gd name="connsiteY1" fmla="*/ 1084892 h 1994733"/>
                <a:gd name="connsiteX2" fmla="*/ 0 w 4090198"/>
                <a:gd name="connsiteY2" fmla="*/ 1994733 h 1994733"/>
                <a:gd name="connsiteX3" fmla="*/ 3576398 w 4090198"/>
                <a:gd name="connsiteY3" fmla="*/ 0 h 1994733"/>
                <a:gd name="connsiteX0" fmla="*/ 3576398 w 4090198"/>
                <a:gd name="connsiteY0" fmla="*/ 0 h 2007612"/>
                <a:gd name="connsiteX1" fmla="*/ 4090198 w 4090198"/>
                <a:gd name="connsiteY1" fmla="*/ 1084892 h 2007612"/>
                <a:gd name="connsiteX2" fmla="*/ 0 w 4090198"/>
                <a:gd name="connsiteY2" fmla="*/ 2007612 h 2007612"/>
                <a:gd name="connsiteX3" fmla="*/ 3576398 w 4090198"/>
                <a:gd name="connsiteY3" fmla="*/ 0 h 200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0198" h="2007612">
                  <a:moveTo>
                    <a:pt x="3576398" y="0"/>
                  </a:moveTo>
                  <a:lnTo>
                    <a:pt x="4090198" y="1084892"/>
                  </a:lnTo>
                  <a:lnTo>
                    <a:pt x="0" y="2007612"/>
                  </a:lnTo>
                  <a:lnTo>
                    <a:pt x="357639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-6301" y="5938309"/>
              <a:ext cx="4092304" cy="924304"/>
            </a:xfrm>
            <a:custGeom>
              <a:avLst/>
              <a:gdLst>
                <a:gd name="connsiteX0" fmla="*/ 4074199 w 4074199"/>
                <a:gd name="connsiteY0" fmla="*/ 0 h 907339"/>
                <a:gd name="connsiteX1" fmla="*/ 3357507 w 4074199"/>
                <a:gd name="connsiteY1" fmla="*/ 907339 h 907339"/>
                <a:gd name="connsiteX2" fmla="*/ 0 w 4074199"/>
                <a:gd name="connsiteY2" fmla="*/ 907339 h 907339"/>
                <a:gd name="connsiteX3" fmla="*/ 4074199 w 4074199"/>
                <a:gd name="connsiteY3" fmla="*/ 0 h 907339"/>
                <a:gd name="connsiteX0" fmla="*/ 4084791 w 4084791"/>
                <a:gd name="connsiteY0" fmla="*/ 0 h 907339"/>
                <a:gd name="connsiteX1" fmla="*/ 3368099 w 4084791"/>
                <a:gd name="connsiteY1" fmla="*/ 907339 h 907339"/>
                <a:gd name="connsiteX2" fmla="*/ 0 w 4084791"/>
                <a:gd name="connsiteY2" fmla="*/ 907339 h 907339"/>
                <a:gd name="connsiteX3" fmla="*/ 4084791 w 4084791"/>
                <a:gd name="connsiteY3" fmla="*/ 0 h 907339"/>
                <a:gd name="connsiteX0" fmla="*/ 4100031 w 4100031"/>
                <a:gd name="connsiteY0" fmla="*/ 0 h 907339"/>
                <a:gd name="connsiteX1" fmla="*/ 3368099 w 4100031"/>
                <a:gd name="connsiteY1" fmla="*/ 907339 h 907339"/>
                <a:gd name="connsiteX2" fmla="*/ 0 w 4100031"/>
                <a:gd name="connsiteY2" fmla="*/ 907339 h 907339"/>
                <a:gd name="connsiteX3" fmla="*/ 4100031 w 4100031"/>
                <a:gd name="connsiteY3" fmla="*/ 0 h 907339"/>
                <a:gd name="connsiteX0" fmla="*/ 4102607 w 4102607"/>
                <a:gd name="connsiteY0" fmla="*/ 0 h 907339"/>
                <a:gd name="connsiteX1" fmla="*/ 3370675 w 4102607"/>
                <a:gd name="connsiteY1" fmla="*/ 907339 h 907339"/>
                <a:gd name="connsiteX2" fmla="*/ 0 w 4102607"/>
                <a:gd name="connsiteY2" fmla="*/ 857464 h 907339"/>
                <a:gd name="connsiteX3" fmla="*/ 4102607 w 4102607"/>
                <a:gd name="connsiteY3" fmla="*/ 0 h 907339"/>
                <a:gd name="connsiteX0" fmla="*/ 4097455 w 4097455"/>
                <a:gd name="connsiteY0" fmla="*/ 0 h 907339"/>
                <a:gd name="connsiteX1" fmla="*/ 3365523 w 4097455"/>
                <a:gd name="connsiteY1" fmla="*/ 907339 h 907339"/>
                <a:gd name="connsiteX2" fmla="*/ 0 w 4097455"/>
                <a:gd name="connsiteY2" fmla="*/ 859958 h 907339"/>
                <a:gd name="connsiteX3" fmla="*/ 4097455 w 4097455"/>
                <a:gd name="connsiteY3" fmla="*/ 0 h 907339"/>
                <a:gd name="connsiteX0" fmla="*/ 4097455 w 4097455"/>
                <a:gd name="connsiteY0" fmla="*/ 0 h 862451"/>
                <a:gd name="connsiteX1" fmla="*/ 3411887 w 4097455"/>
                <a:gd name="connsiteY1" fmla="*/ 862451 h 862451"/>
                <a:gd name="connsiteX2" fmla="*/ 0 w 4097455"/>
                <a:gd name="connsiteY2" fmla="*/ 859958 h 862451"/>
                <a:gd name="connsiteX3" fmla="*/ 4097455 w 4097455"/>
                <a:gd name="connsiteY3" fmla="*/ 0 h 862451"/>
                <a:gd name="connsiteX0" fmla="*/ 4089728 w 4089728"/>
                <a:gd name="connsiteY0" fmla="*/ 0 h 892377"/>
                <a:gd name="connsiteX1" fmla="*/ 3411887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92377"/>
                <a:gd name="connsiteX1" fmla="*/ 3424766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89884"/>
                <a:gd name="connsiteX1" fmla="*/ 3360372 w 4089728"/>
                <a:gd name="connsiteY1" fmla="*/ 889884 h 889884"/>
                <a:gd name="connsiteX2" fmla="*/ 0 w 4089728"/>
                <a:gd name="connsiteY2" fmla="*/ 889884 h 889884"/>
                <a:gd name="connsiteX3" fmla="*/ 4089728 w 4089728"/>
                <a:gd name="connsiteY3" fmla="*/ 0 h 889884"/>
                <a:gd name="connsiteX0" fmla="*/ 4079425 w 4079425"/>
                <a:gd name="connsiteY0" fmla="*/ 0 h 889884"/>
                <a:gd name="connsiteX1" fmla="*/ 3350069 w 4079425"/>
                <a:gd name="connsiteY1" fmla="*/ 889884 h 889884"/>
                <a:gd name="connsiteX2" fmla="*/ 0 w 4079425"/>
                <a:gd name="connsiteY2" fmla="*/ 882403 h 889884"/>
                <a:gd name="connsiteX3" fmla="*/ 4079425 w 4079425"/>
                <a:gd name="connsiteY3" fmla="*/ 0 h 889884"/>
                <a:gd name="connsiteX0" fmla="*/ 4082000 w 4082000"/>
                <a:gd name="connsiteY0" fmla="*/ 0 h 889884"/>
                <a:gd name="connsiteX1" fmla="*/ 3352644 w 4082000"/>
                <a:gd name="connsiteY1" fmla="*/ 889884 h 889884"/>
                <a:gd name="connsiteX2" fmla="*/ 0 w 4082000"/>
                <a:gd name="connsiteY2" fmla="*/ 882403 h 889884"/>
                <a:gd name="connsiteX3" fmla="*/ 4082000 w 4082000"/>
                <a:gd name="connsiteY3" fmla="*/ 0 h 889884"/>
                <a:gd name="connsiteX0" fmla="*/ 4087152 w 4087152"/>
                <a:gd name="connsiteY0" fmla="*/ 0 h 1007091"/>
                <a:gd name="connsiteX1" fmla="*/ 3357796 w 4087152"/>
                <a:gd name="connsiteY1" fmla="*/ 889884 h 1007091"/>
                <a:gd name="connsiteX2" fmla="*/ 0 w 4087152"/>
                <a:gd name="connsiteY2" fmla="*/ 1007091 h 1007091"/>
                <a:gd name="connsiteX3" fmla="*/ 4087152 w 4087152"/>
                <a:gd name="connsiteY3" fmla="*/ 0 h 1007091"/>
                <a:gd name="connsiteX0" fmla="*/ 4092304 w 4092304"/>
                <a:gd name="connsiteY0" fmla="*/ 0 h 894872"/>
                <a:gd name="connsiteX1" fmla="*/ 3362948 w 4092304"/>
                <a:gd name="connsiteY1" fmla="*/ 889884 h 894872"/>
                <a:gd name="connsiteX2" fmla="*/ 0 w 4092304"/>
                <a:gd name="connsiteY2" fmla="*/ 894872 h 894872"/>
                <a:gd name="connsiteX3" fmla="*/ 4092304 w 4092304"/>
                <a:gd name="connsiteY3" fmla="*/ 0 h 89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2304" h="894872">
                  <a:moveTo>
                    <a:pt x="4092304" y="0"/>
                  </a:moveTo>
                  <a:lnTo>
                    <a:pt x="3362948" y="889884"/>
                  </a:lnTo>
                  <a:lnTo>
                    <a:pt x="0" y="894872"/>
                  </a:lnTo>
                  <a:lnTo>
                    <a:pt x="409230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102443" y="4914459"/>
              <a:ext cx="547228" cy="151811"/>
            </a:xfrm>
            <a:custGeom>
              <a:avLst/>
              <a:gdLst>
                <a:gd name="connsiteX0" fmla="*/ 0 w 547228"/>
                <a:gd name="connsiteY0" fmla="*/ 0 h 151811"/>
                <a:gd name="connsiteX1" fmla="*/ 547228 w 547228"/>
                <a:gd name="connsiteY1" fmla="*/ 70610 h 151811"/>
                <a:gd name="connsiteX2" fmla="*/ 526045 w 547228"/>
                <a:gd name="connsiteY2" fmla="*/ 151811 h 15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7228" h="151811">
                  <a:moveTo>
                    <a:pt x="0" y="0"/>
                  </a:moveTo>
                  <a:lnTo>
                    <a:pt x="547228" y="70610"/>
                  </a:lnTo>
                  <a:lnTo>
                    <a:pt x="526045" y="151811"/>
                  </a:lnTo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3317876" y="5936217"/>
              <a:ext cx="5416584" cy="930949"/>
            </a:xfrm>
            <a:custGeom>
              <a:avLst/>
              <a:gdLst>
                <a:gd name="connsiteX0" fmla="*/ 683287 w 5365819"/>
                <a:gd name="connsiteY0" fmla="*/ 0 h 914400"/>
                <a:gd name="connsiteX1" fmla="*/ 5365819 w 5365819"/>
                <a:gd name="connsiteY1" fmla="*/ 904351 h 914400"/>
                <a:gd name="connsiteX2" fmla="*/ 0 w 5365819"/>
                <a:gd name="connsiteY2" fmla="*/ 914400 h 914400"/>
                <a:gd name="connsiteX3" fmla="*/ 683287 w 5365819"/>
                <a:gd name="connsiteY3" fmla="*/ 0 h 914400"/>
                <a:gd name="connsiteX0" fmla="*/ 711531 w 5394063"/>
                <a:gd name="connsiteY0" fmla="*/ 0 h 917930"/>
                <a:gd name="connsiteX1" fmla="*/ 5394063 w 5394063"/>
                <a:gd name="connsiteY1" fmla="*/ 904351 h 917930"/>
                <a:gd name="connsiteX2" fmla="*/ 0 w 5394063"/>
                <a:gd name="connsiteY2" fmla="*/ 917930 h 917930"/>
                <a:gd name="connsiteX3" fmla="*/ 711531 w 5394063"/>
                <a:gd name="connsiteY3" fmla="*/ 0 h 917930"/>
                <a:gd name="connsiteX0" fmla="*/ 725653 w 5394063"/>
                <a:gd name="connsiteY0" fmla="*/ 0 h 910869"/>
                <a:gd name="connsiteX1" fmla="*/ 5394063 w 5394063"/>
                <a:gd name="connsiteY1" fmla="*/ 897290 h 910869"/>
                <a:gd name="connsiteX2" fmla="*/ 0 w 5394063"/>
                <a:gd name="connsiteY2" fmla="*/ 910869 h 910869"/>
                <a:gd name="connsiteX3" fmla="*/ 725653 w 5394063"/>
                <a:gd name="connsiteY3" fmla="*/ 0 h 910869"/>
                <a:gd name="connsiteX0" fmla="*/ 725653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5653 w 5376410"/>
                <a:gd name="connsiteY3" fmla="*/ 0 h 910869"/>
                <a:gd name="connsiteX0" fmla="*/ 783842 w 5376410"/>
                <a:gd name="connsiteY0" fmla="*/ 0 h 765396"/>
                <a:gd name="connsiteX1" fmla="*/ 5376410 w 5376410"/>
                <a:gd name="connsiteY1" fmla="*/ 762408 h 765396"/>
                <a:gd name="connsiteX2" fmla="*/ 0 w 5376410"/>
                <a:gd name="connsiteY2" fmla="*/ 765396 h 765396"/>
                <a:gd name="connsiteX3" fmla="*/ 783842 w 5376410"/>
                <a:gd name="connsiteY3" fmla="*/ 0 h 765396"/>
                <a:gd name="connsiteX0" fmla="*/ 729810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9810 w 5376410"/>
                <a:gd name="connsiteY3" fmla="*/ 0 h 910869"/>
                <a:gd name="connsiteX0" fmla="*/ 71457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4570 w 5376410"/>
                <a:gd name="connsiteY3" fmla="*/ 0 h 918489"/>
                <a:gd name="connsiteX0" fmla="*/ 809820 w 5376410"/>
                <a:gd name="connsiteY0" fmla="*/ 0 h 758469"/>
                <a:gd name="connsiteX1" fmla="*/ 5376410 w 5376410"/>
                <a:gd name="connsiteY1" fmla="*/ 755481 h 758469"/>
                <a:gd name="connsiteX2" fmla="*/ 0 w 5376410"/>
                <a:gd name="connsiteY2" fmla="*/ 758469 h 758469"/>
                <a:gd name="connsiteX3" fmla="*/ 809820 w 5376410"/>
                <a:gd name="connsiteY3" fmla="*/ 0 h 758469"/>
                <a:gd name="connsiteX0" fmla="*/ 71076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0760 w 5376410"/>
                <a:gd name="connsiteY3" fmla="*/ 0 h 918489"/>
                <a:gd name="connsiteX0" fmla="*/ 722190 w 5376410"/>
                <a:gd name="connsiteY0" fmla="*/ 0 h 914679"/>
                <a:gd name="connsiteX1" fmla="*/ 5376410 w 5376410"/>
                <a:gd name="connsiteY1" fmla="*/ 911691 h 914679"/>
                <a:gd name="connsiteX2" fmla="*/ 0 w 5376410"/>
                <a:gd name="connsiteY2" fmla="*/ 914679 h 914679"/>
                <a:gd name="connsiteX3" fmla="*/ 722190 w 5376410"/>
                <a:gd name="connsiteY3" fmla="*/ 0 h 914679"/>
                <a:gd name="connsiteX0" fmla="*/ 735069 w 5389289"/>
                <a:gd name="connsiteY0" fmla="*/ 0 h 912104"/>
                <a:gd name="connsiteX1" fmla="*/ 5389289 w 5389289"/>
                <a:gd name="connsiteY1" fmla="*/ 911691 h 912104"/>
                <a:gd name="connsiteX2" fmla="*/ 0 w 5389289"/>
                <a:gd name="connsiteY2" fmla="*/ 912104 h 912104"/>
                <a:gd name="connsiteX3" fmla="*/ 735069 w 5389289"/>
                <a:gd name="connsiteY3" fmla="*/ 0 h 912104"/>
                <a:gd name="connsiteX0" fmla="*/ 735069 w 5389289"/>
                <a:gd name="connsiteY0" fmla="*/ 0 h 925339"/>
                <a:gd name="connsiteX1" fmla="*/ 5389289 w 5389289"/>
                <a:gd name="connsiteY1" fmla="*/ 925339 h 925339"/>
                <a:gd name="connsiteX2" fmla="*/ 0 w 5389289"/>
                <a:gd name="connsiteY2" fmla="*/ 912104 h 925339"/>
                <a:gd name="connsiteX3" fmla="*/ 735069 w 5389289"/>
                <a:gd name="connsiteY3" fmla="*/ 0 h 925339"/>
                <a:gd name="connsiteX0" fmla="*/ 762364 w 5416584"/>
                <a:gd name="connsiteY0" fmla="*/ 0 h 939400"/>
                <a:gd name="connsiteX1" fmla="*/ 5416584 w 5416584"/>
                <a:gd name="connsiteY1" fmla="*/ 925339 h 939400"/>
                <a:gd name="connsiteX2" fmla="*/ 0 w 5416584"/>
                <a:gd name="connsiteY2" fmla="*/ 939400 h 939400"/>
                <a:gd name="connsiteX3" fmla="*/ 762364 w 5416584"/>
                <a:gd name="connsiteY3" fmla="*/ 0 h 939400"/>
                <a:gd name="connsiteX0" fmla="*/ 762364 w 5416584"/>
                <a:gd name="connsiteY0" fmla="*/ 0 h 945010"/>
                <a:gd name="connsiteX1" fmla="*/ 5416584 w 5416584"/>
                <a:gd name="connsiteY1" fmla="*/ 930949 h 945010"/>
                <a:gd name="connsiteX2" fmla="*/ 0 w 5416584"/>
                <a:gd name="connsiteY2" fmla="*/ 945010 h 945010"/>
                <a:gd name="connsiteX3" fmla="*/ 762364 w 5416584"/>
                <a:gd name="connsiteY3" fmla="*/ 0 h 945010"/>
                <a:gd name="connsiteX0" fmla="*/ 762364 w 5416584"/>
                <a:gd name="connsiteY0" fmla="*/ 0 h 930949"/>
                <a:gd name="connsiteX1" fmla="*/ 5416584 w 5416584"/>
                <a:gd name="connsiteY1" fmla="*/ 930949 h 930949"/>
                <a:gd name="connsiteX2" fmla="*/ 0 w 5416584"/>
                <a:gd name="connsiteY2" fmla="*/ 921156 h 930949"/>
                <a:gd name="connsiteX3" fmla="*/ 762364 w 5416584"/>
                <a:gd name="connsiteY3" fmla="*/ 0 h 93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6584" h="930949">
                  <a:moveTo>
                    <a:pt x="762364" y="0"/>
                  </a:moveTo>
                  <a:lnTo>
                    <a:pt x="5416584" y="930949"/>
                  </a:lnTo>
                  <a:lnTo>
                    <a:pt x="0" y="921156"/>
                  </a:lnTo>
                  <a:lnTo>
                    <a:pt x="76236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0990536" y="3785435"/>
              <a:ext cx="1209457" cy="3091509"/>
            </a:xfrm>
            <a:custGeom>
              <a:avLst/>
              <a:gdLst>
                <a:gd name="connsiteX0" fmla="*/ 0 w 1182718"/>
                <a:gd name="connsiteY0" fmla="*/ 0 h 3032701"/>
                <a:gd name="connsiteX1" fmla="*/ 497800 w 1182718"/>
                <a:gd name="connsiteY1" fmla="*/ 3032701 h 3032701"/>
                <a:gd name="connsiteX2" fmla="*/ 1182718 w 1182718"/>
                <a:gd name="connsiteY2" fmla="*/ 515453 h 3032701"/>
                <a:gd name="connsiteX3" fmla="*/ 0 w 1182718"/>
                <a:gd name="connsiteY3" fmla="*/ 0 h 3032701"/>
                <a:gd name="connsiteX0" fmla="*/ 0 w 1179187"/>
                <a:gd name="connsiteY0" fmla="*/ 0 h 3029170"/>
                <a:gd name="connsiteX1" fmla="*/ 494269 w 1179187"/>
                <a:gd name="connsiteY1" fmla="*/ 3029170 h 3029170"/>
                <a:gd name="connsiteX2" fmla="*/ 1179187 w 1179187"/>
                <a:gd name="connsiteY2" fmla="*/ 511922 h 3029170"/>
                <a:gd name="connsiteX3" fmla="*/ 0 w 1179187"/>
                <a:gd name="connsiteY3" fmla="*/ 0 h 3029170"/>
                <a:gd name="connsiteX0" fmla="*/ 0 w 1179187"/>
                <a:gd name="connsiteY0" fmla="*/ 0 h 3039761"/>
                <a:gd name="connsiteX1" fmla="*/ 483677 w 1179187"/>
                <a:gd name="connsiteY1" fmla="*/ 3039761 h 3039761"/>
                <a:gd name="connsiteX2" fmla="*/ 1179187 w 1179187"/>
                <a:gd name="connsiteY2" fmla="*/ 511922 h 3039761"/>
                <a:gd name="connsiteX3" fmla="*/ 0 w 1179187"/>
                <a:gd name="connsiteY3" fmla="*/ 0 h 3039761"/>
                <a:gd name="connsiteX0" fmla="*/ 0 w 1190407"/>
                <a:gd name="connsiteY0" fmla="*/ 0 h 3039761"/>
                <a:gd name="connsiteX1" fmla="*/ 494897 w 1190407"/>
                <a:gd name="connsiteY1" fmla="*/ 3039761 h 3039761"/>
                <a:gd name="connsiteX2" fmla="*/ 1190407 w 1190407"/>
                <a:gd name="connsiteY2" fmla="*/ 511922 h 3039761"/>
                <a:gd name="connsiteX3" fmla="*/ 0 w 1190407"/>
                <a:gd name="connsiteY3" fmla="*/ 0 h 3039761"/>
                <a:gd name="connsiteX0" fmla="*/ 0 w 1203107"/>
                <a:gd name="connsiteY0" fmla="*/ 0 h 3065161"/>
                <a:gd name="connsiteX1" fmla="*/ 507597 w 1203107"/>
                <a:gd name="connsiteY1" fmla="*/ 3065161 h 3065161"/>
                <a:gd name="connsiteX2" fmla="*/ 1203107 w 1203107"/>
                <a:gd name="connsiteY2" fmla="*/ 537322 h 3065161"/>
                <a:gd name="connsiteX3" fmla="*/ 0 w 1203107"/>
                <a:gd name="connsiteY3" fmla="*/ 0 h 3065161"/>
                <a:gd name="connsiteX0" fmla="*/ 0 w 1209457"/>
                <a:gd name="connsiteY0" fmla="*/ 0 h 3065161"/>
                <a:gd name="connsiteX1" fmla="*/ 507597 w 1209457"/>
                <a:gd name="connsiteY1" fmla="*/ 3065161 h 3065161"/>
                <a:gd name="connsiteX2" fmla="*/ 1209457 w 1209457"/>
                <a:gd name="connsiteY2" fmla="*/ 543672 h 3065161"/>
                <a:gd name="connsiteX3" fmla="*/ 0 w 1209457"/>
                <a:gd name="connsiteY3" fmla="*/ 0 h 3065161"/>
                <a:gd name="connsiteX0" fmla="*/ 0 w 1215807"/>
                <a:gd name="connsiteY0" fmla="*/ 0 h 3065161"/>
                <a:gd name="connsiteX1" fmla="*/ 507597 w 1215807"/>
                <a:gd name="connsiteY1" fmla="*/ 3065161 h 3065161"/>
                <a:gd name="connsiteX2" fmla="*/ 1215807 w 1215807"/>
                <a:gd name="connsiteY2" fmla="*/ 537322 h 3065161"/>
                <a:gd name="connsiteX3" fmla="*/ 0 w 1215807"/>
                <a:gd name="connsiteY3" fmla="*/ 0 h 3065161"/>
                <a:gd name="connsiteX0" fmla="*/ 0 w 1209457"/>
                <a:gd name="connsiteY0" fmla="*/ 0 h 3077861"/>
                <a:gd name="connsiteX1" fmla="*/ 501247 w 1209457"/>
                <a:gd name="connsiteY1" fmla="*/ 3077861 h 3077861"/>
                <a:gd name="connsiteX2" fmla="*/ 1209457 w 1209457"/>
                <a:gd name="connsiteY2" fmla="*/ 550022 h 3077861"/>
                <a:gd name="connsiteX3" fmla="*/ 0 w 1209457"/>
                <a:gd name="connsiteY3" fmla="*/ 0 h 3077861"/>
                <a:gd name="connsiteX0" fmla="*/ 0 w 1209457"/>
                <a:gd name="connsiteY0" fmla="*/ 0 h 3091509"/>
                <a:gd name="connsiteX1" fmla="*/ 501247 w 1209457"/>
                <a:gd name="connsiteY1" fmla="*/ 3091509 h 3091509"/>
                <a:gd name="connsiteX2" fmla="*/ 1209457 w 1209457"/>
                <a:gd name="connsiteY2" fmla="*/ 550022 h 3091509"/>
                <a:gd name="connsiteX3" fmla="*/ 0 w 1209457"/>
                <a:gd name="connsiteY3" fmla="*/ 0 h 309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9457" h="3091509">
                  <a:moveTo>
                    <a:pt x="0" y="0"/>
                  </a:moveTo>
                  <a:lnTo>
                    <a:pt x="501247" y="3091509"/>
                  </a:lnTo>
                  <a:lnTo>
                    <a:pt x="1209457" y="55002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488254" y="4321334"/>
              <a:ext cx="708319" cy="2552078"/>
            </a:xfrm>
            <a:custGeom>
              <a:avLst/>
              <a:gdLst>
                <a:gd name="connsiteX0" fmla="*/ 691978 w 697728"/>
                <a:gd name="connsiteY0" fmla="*/ 0 h 2520778"/>
                <a:gd name="connsiteX1" fmla="*/ 0 w 697728"/>
                <a:gd name="connsiteY1" fmla="*/ 2520778 h 2520778"/>
                <a:gd name="connsiteX2" fmla="*/ 695509 w 697728"/>
                <a:gd name="connsiteY2" fmla="*/ 2517248 h 2520778"/>
                <a:gd name="connsiteX3" fmla="*/ 691978 w 697728"/>
                <a:gd name="connsiteY3" fmla="*/ 0 h 2520778"/>
                <a:gd name="connsiteX0" fmla="*/ 691978 w 697728"/>
                <a:gd name="connsiteY0" fmla="*/ 0 h 2531370"/>
                <a:gd name="connsiteX1" fmla="*/ 0 w 697728"/>
                <a:gd name="connsiteY1" fmla="*/ 2531370 h 2531370"/>
                <a:gd name="connsiteX2" fmla="*/ 695509 w 697728"/>
                <a:gd name="connsiteY2" fmla="*/ 2517248 h 2531370"/>
                <a:gd name="connsiteX3" fmla="*/ 691978 w 697728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9039 w 704789"/>
                <a:gd name="connsiteY0" fmla="*/ 0 h 2541962"/>
                <a:gd name="connsiteX1" fmla="*/ 0 w 704789"/>
                <a:gd name="connsiteY1" fmla="*/ 2541962 h 2541962"/>
                <a:gd name="connsiteX2" fmla="*/ 702570 w 704789"/>
                <a:gd name="connsiteY2" fmla="*/ 2538431 h 2541962"/>
                <a:gd name="connsiteX3" fmla="*/ 699039 w 704789"/>
                <a:gd name="connsiteY3" fmla="*/ 0 h 2541962"/>
                <a:gd name="connsiteX0" fmla="*/ 702569 w 708319"/>
                <a:gd name="connsiteY0" fmla="*/ 0 h 2538431"/>
                <a:gd name="connsiteX1" fmla="*/ 0 w 708319"/>
                <a:gd name="connsiteY1" fmla="*/ 2538431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667264 w 673014"/>
                <a:gd name="connsiteY0" fmla="*/ 0 h 2538431"/>
                <a:gd name="connsiteX1" fmla="*/ 0 w 673014"/>
                <a:gd name="connsiteY1" fmla="*/ 2252460 h 2538431"/>
                <a:gd name="connsiteX2" fmla="*/ 670795 w 673014"/>
                <a:gd name="connsiteY2" fmla="*/ 2538431 h 2538431"/>
                <a:gd name="connsiteX3" fmla="*/ 667264 w 673014"/>
                <a:gd name="connsiteY3" fmla="*/ 0 h 2538431"/>
                <a:gd name="connsiteX0" fmla="*/ 702569 w 708319"/>
                <a:gd name="connsiteY0" fmla="*/ 0 h 2541961"/>
                <a:gd name="connsiteX1" fmla="*/ 0 w 708319"/>
                <a:gd name="connsiteY1" fmla="*/ 2541961 h 2541961"/>
                <a:gd name="connsiteX2" fmla="*/ 706100 w 708319"/>
                <a:gd name="connsiteY2" fmla="*/ 2538431 h 2541961"/>
                <a:gd name="connsiteX3" fmla="*/ 702569 w 708319"/>
                <a:gd name="connsiteY3" fmla="*/ 0 h 2541961"/>
                <a:gd name="connsiteX0" fmla="*/ 702569 w 708319"/>
                <a:gd name="connsiteY0" fmla="*/ 0 h 2538431"/>
                <a:gd name="connsiteX1" fmla="*/ 0 w 708319"/>
                <a:gd name="connsiteY1" fmla="*/ 2534900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702569 w 708319"/>
                <a:gd name="connsiteY0" fmla="*/ 0 h 2548548"/>
                <a:gd name="connsiteX1" fmla="*/ 0 w 708319"/>
                <a:gd name="connsiteY1" fmla="*/ 2548548 h 2548548"/>
                <a:gd name="connsiteX2" fmla="*/ 706100 w 708319"/>
                <a:gd name="connsiteY2" fmla="*/ 2538431 h 2548548"/>
                <a:gd name="connsiteX3" fmla="*/ 702569 w 708319"/>
                <a:gd name="connsiteY3" fmla="*/ 0 h 2548548"/>
                <a:gd name="connsiteX0" fmla="*/ 702569 w 704906"/>
                <a:gd name="connsiteY0" fmla="*/ 0 h 2548548"/>
                <a:gd name="connsiteX1" fmla="*/ 0 w 704906"/>
                <a:gd name="connsiteY1" fmla="*/ 2548548 h 2548548"/>
                <a:gd name="connsiteX2" fmla="*/ 692452 w 704906"/>
                <a:gd name="connsiteY2" fmla="*/ 2538431 h 2548548"/>
                <a:gd name="connsiteX3" fmla="*/ 702569 w 704906"/>
                <a:gd name="connsiteY3" fmla="*/ 0 h 2548548"/>
                <a:gd name="connsiteX0" fmla="*/ 702569 w 708319"/>
                <a:gd name="connsiteY0" fmla="*/ 0 h 2565726"/>
                <a:gd name="connsiteX1" fmla="*/ 0 w 708319"/>
                <a:gd name="connsiteY1" fmla="*/ 2548548 h 2565726"/>
                <a:gd name="connsiteX2" fmla="*/ 706100 w 708319"/>
                <a:gd name="connsiteY2" fmla="*/ 2565726 h 2565726"/>
                <a:gd name="connsiteX3" fmla="*/ 702569 w 708319"/>
                <a:gd name="connsiteY3" fmla="*/ 0 h 2565726"/>
                <a:gd name="connsiteX0" fmla="*/ 702569 w 708319"/>
                <a:gd name="connsiteY0" fmla="*/ 0 h 2552078"/>
                <a:gd name="connsiteX1" fmla="*/ 0 w 708319"/>
                <a:gd name="connsiteY1" fmla="*/ 2548548 h 2552078"/>
                <a:gd name="connsiteX2" fmla="*/ 706100 w 708319"/>
                <a:gd name="connsiteY2" fmla="*/ 2552078 h 2552078"/>
                <a:gd name="connsiteX3" fmla="*/ 702569 w 708319"/>
                <a:gd name="connsiteY3" fmla="*/ 0 h 255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319" h="2552078">
                  <a:moveTo>
                    <a:pt x="702569" y="0"/>
                  </a:moveTo>
                  <a:lnTo>
                    <a:pt x="0" y="2548548"/>
                  </a:lnTo>
                  <a:lnTo>
                    <a:pt x="706100" y="2552078"/>
                  </a:lnTo>
                  <a:cubicBezTo>
                    <a:pt x="708454" y="1710642"/>
                    <a:pt x="710807" y="834375"/>
                    <a:pt x="702569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8745794" y="2426110"/>
              <a:ext cx="2263877" cy="4424516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3877" h="4424516">
                  <a:moveTo>
                    <a:pt x="958645" y="0"/>
                  </a:moveTo>
                  <a:lnTo>
                    <a:pt x="2263877" y="1393722"/>
                  </a:lnTo>
                  <a:lnTo>
                    <a:pt x="0" y="4424516"/>
                  </a:lnTo>
                  <a:lnTo>
                    <a:pt x="95864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-1" y="-1"/>
              <a:ext cx="3153403" cy="1773715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53403" h="1773715">
                  <a:moveTo>
                    <a:pt x="0" y="0"/>
                  </a:moveTo>
                  <a:lnTo>
                    <a:pt x="1036790" y="1773715"/>
                  </a:lnTo>
                  <a:lnTo>
                    <a:pt x="3153403" y="177113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-9845" y="-7221"/>
              <a:ext cx="3120462" cy="1793286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  <a:gd name="connsiteX0" fmla="*/ 0 w 3081965"/>
                <a:gd name="connsiteY0" fmla="*/ 0 h 1775900"/>
                <a:gd name="connsiteX1" fmla="*/ 1036790 w 3081965"/>
                <a:gd name="connsiteY1" fmla="*/ 1773715 h 1775900"/>
                <a:gd name="connsiteX2" fmla="*/ 3081965 w 3081965"/>
                <a:gd name="connsiteY2" fmla="*/ 1775900 h 1775900"/>
                <a:gd name="connsiteX3" fmla="*/ 0 w 3081965"/>
                <a:gd name="connsiteY3" fmla="*/ 0 h 1775900"/>
                <a:gd name="connsiteX0" fmla="*/ 0 w 3086728"/>
                <a:gd name="connsiteY0" fmla="*/ 0 h 1775900"/>
                <a:gd name="connsiteX1" fmla="*/ 1036790 w 3086728"/>
                <a:gd name="connsiteY1" fmla="*/ 1773715 h 1775900"/>
                <a:gd name="connsiteX2" fmla="*/ 3086728 w 3086728"/>
                <a:gd name="connsiteY2" fmla="*/ 1775900 h 1775900"/>
                <a:gd name="connsiteX3" fmla="*/ 0 w 3086728"/>
                <a:gd name="connsiteY3" fmla="*/ 0 h 1775900"/>
                <a:gd name="connsiteX0" fmla="*/ 0 w 3091491"/>
                <a:gd name="connsiteY0" fmla="*/ 0 h 1799713"/>
                <a:gd name="connsiteX1" fmla="*/ 1036790 w 3091491"/>
                <a:gd name="connsiteY1" fmla="*/ 1773715 h 1799713"/>
                <a:gd name="connsiteX2" fmla="*/ 3091491 w 3091491"/>
                <a:gd name="connsiteY2" fmla="*/ 1799713 h 1799713"/>
                <a:gd name="connsiteX3" fmla="*/ 0 w 3091491"/>
                <a:gd name="connsiteY3" fmla="*/ 0 h 1799713"/>
                <a:gd name="connsiteX0" fmla="*/ 0 w 3120066"/>
                <a:gd name="connsiteY0" fmla="*/ 0 h 1799713"/>
                <a:gd name="connsiteX1" fmla="*/ 103679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20066"/>
                <a:gd name="connsiteY0" fmla="*/ 0 h 1799713"/>
                <a:gd name="connsiteX1" fmla="*/ 101973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33714"/>
                <a:gd name="connsiteY0" fmla="*/ 0 h 1799713"/>
                <a:gd name="connsiteX1" fmla="*/ 1033378 w 3133714"/>
                <a:gd name="connsiteY1" fmla="*/ 1773715 h 1799713"/>
                <a:gd name="connsiteX2" fmla="*/ 3133714 w 3133714"/>
                <a:gd name="connsiteY2" fmla="*/ 1799713 h 1799713"/>
                <a:gd name="connsiteX3" fmla="*/ 0 w 3133714"/>
                <a:gd name="connsiteY3" fmla="*/ 0 h 1799713"/>
                <a:gd name="connsiteX0" fmla="*/ 0 w 3140538"/>
                <a:gd name="connsiteY0" fmla="*/ 0 h 1799713"/>
                <a:gd name="connsiteX1" fmla="*/ 1040202 w 3140538"/>
                <a:gd name="connsiteY1" fmla="*/ 1773715 h 1799713"/>
                <a:gd name="connsiteX2" fmla="*/ 3140538 w 3140538"/>
                <a:gd name="connsiteY2" fmla="*/ 1799713 h 1799713"/>
                <a:gd name="connsiteX3" fmla="*/ 0 w 3140538"/>
                <a:gd name="connsiteY3" fmla="*/ 0 h 1799713"/>
                <a:gd name="connsiteX0" fmla="*/ 0 w 3126890"/>
                <a:gd name="connsiteY0" fmla="*/ 0 h 1786065"/>
                <a:gd name="connsiteX1" fmla="*/ 1040202 w 3126890"/>
                <a:gd name="connsiteY1" fmla="*/ 1773715 h 1786065"/>
                <a:gd name="connsiteX2" fmla="*/ 3126890 w 3126890"/>
                <a:gd name="connsiteY2" fmla="*/ 1786065 h 1786065"/>
                <a:gd name="connsiteX3" fmla="*/ 0 w 3126890"/>
                <a:gd name="connsiteY3" fmla="*/ 0 h 1786065"/>
                <a:gd name="connsiteX0" fmla="*/ 0 w 3113242"/>
                <a:gd name="connsiteY0" fmla="*/ 0 h 1782653"/>
                <a:gd name="connsiteX1" fmla="*/ 1026554 w 3113242"/>
                <a:gd name="connsiteY1" fmla="*/ 1770303 h 1782653"/>
                <a:gd name="connsiteX2" fmla="*/ 3113242 w 3113242"/>
                <a:gd name="connsiteY2" fmla="*/ 1782653 h 1782653"/>
                <a:gd name="connsiteX3" fmla="*/ 0 w 3113242"/>
                <a:gd name="connsiteY3" fmla="*/ 0 h 1782653"/>
                <a:gd name="connsiteX0" fmla="*/ 0 w 3123478"/>
                <a:gd name="connsiteY0" fmla="*/ 0 h 1782653"/>
                <a:gd name="connsiteX1" fmla="*/ 1036790 w 3123478"/>
                <a:gd name="connsiteY1" fmla="*/ 1770303 h 1782653"/>
                <a:gd name="connsiteX2" fmla="*/ 3123478 w 3123478"/>
                <a:gd name="connsiteY2" fmla="*/ 1782653 h 1782653"/>
                <a:gd name="connsiteX3" fmla="*/ 0 w 3123478"/>
                <a:gd name="connsiteY3" fmla="*/ 0 h 1782653"/>
                <a:gd name="connsiteX0" fmla="*/ 0 w 3109830"/>
                <a:gd name="connsiteY0" fmla="*/ 0 h 1782653"/>
                <a:gd name="connsiteX1" fmla="*/ 1036790 w 3109830"/>
                <a:gd name="connsiteY1" fmla="*/ 1770303 h 1782653"/>
                <a:gd name="connsiteX2" fmla="*/ 3109830 w 3109830"/>
                <a:gd name="connsiteY2" fmla="*/ 1782653 h 1782653"/>
                <a:gd name="connsiteX3" fmla="*/ 0 w 3109830"/>
                <a:gd name="connsiteY3" fmla="*/ 0 h 1782653"/>
                <a:gd name="connsiteX0" fmla="*/ 0 w 3120462"/>
                <a:gd name="connsiteY0" fmla="*/ 0 h 1793286"/>
                <a:gd name="connsiteX1" fmla="*/ 1047422 w 3120462"/>
                <a:gd name="connsiteY1" fmla="*/ 1780936 h 1793286"/>
                <a:gd name="connsiteX2" fmla="*/ 3120462 w 3120462"/>
                <a:gd name="connsiteY2" fmla="*/ 1793286 h 1793286"/>
                <a:gd name="connsiteX3" fmla="*/ 0 w 3120462"/>
                <a:gd name="connsiteY3" fmla="*/ 0 h 179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0462" h="1793286">
                  <a:moveTo>
                    <a:pt x="0" y="0"/>
                  </a:moveTo>
                  <a:lnTo>
                    <a:pt x="1047422" y="1780936"/>
                  </a:lnTo>
                  <a:lnTo>
                    <a:pt x="3120462" y="179328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2000">
                  <a:schemeClr val="accent3"/>
                </a:gs>
                <a:gs pos="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-3295" y="1769807"/>
              <a:ext cx="1407341" cy="5098422"/>
            </a:xfrm>
            <a:custGeom>
              <a:avLst/>
              <a:gdLst>
                <a:gd name="connsiteX0" fmla="*/ 1026488 w 1398147"/>
                <a:gd name="connsiteY0" fmla="*/ 0 h 5073445"/>
                <a:gd name="connsiteX1" fmla="*/ 1398147 w 1398147"/>
                <a:gd name="connsiteY1" fmla="*/ 1875995 h 5073445"/>
                <a:gd name="connsiteX2" fmla="*/ 0 w 1398147"/>
                <a:gd name="connsiteY2" fmla="*/ 5073445 h 5073445"/>
                <a:gd name="connsiteX3" fmla="*/ 1026488 w 1398147"/>
                <a:gd name="connsiteY3" fmla="*/ 0 h 5073445"/>
                <a:gd name="connsiteX0" fmla="*/ 1032388 w 1398147"/>
                <a:gd name="connsiteY0" fmla="*/ 0 h 5055747"/>
                <a:gd name="connsiteX1" fmla="*/ 1398147 w 1398147"/>
                <a:gd name="connsiteY1" fmla="*/ 1858297 h 5055747"/>
                <a:gd name="connsiteX2" fmla="*/ 0 w 1398147"/>
                <a:gd name="connsiteY2" fmla="*/ 5055747 h 5055747"/>
                <a:gd name="connsiteX3" fmla="*/ 1032388 w 1398147"/>
                <a:gd name="connsiteY3" fmla="*/ 0 h 5055747"/>
                <a:gd name="connsiteX0" fmla="*/ 1032388 w 1398147"/>
                <a:gd name="connsiteY0" fmla="*/ 0 h 5061646"/>
                <a:gd name="connsiteX1" fmla="*/ 1398147 w 1398147"/>
                <a:gd name="connsiteY1" fmla="*/ 1864196 h 5061646"/>
                <a:gd name="connsiteX2" fmla="*/ 0 w 1398147"/>
                <a:gd name="connsiteY2" fmla="*/ 5061646 h 5061646"/>
                <a:gd name="connsiteX3" fmla="*/ 1032388 w 1398147"/>
                <a:gd name="connsiteY3" fmla="*/ 0 h 5061646"/>
                <a:gd name="connsiteX0" fmla="*/ 1032388 w 1398147"/>
                <a:gd name="connsiteY0" fmla="*/ 0 h 5079344"/>
                <a:gd name="connsiteX1" fmla="*/ 1398147 w 1398147"/>
                <a:gd name="connsiteY1" fmla="*/ 1881894 h 5079344"/>
                <a:gd name="connsiteX2" fmla="*/ 0 w 1398147"/>
                <a:gd name="connsiteY2" fmla="*/ 5079344 h 5079344"/>
                <a:gd name="connsiteX3" fmla="*/ 1032388 w 1398147"/>
                <a:gd name="connsiteY3" fmla="*/ 0 h 5079344"/>
                <a:gd name="connsiteX0" fmla="*/ 1032388 w 1398147"/>
                <a:gd name="connsiteY0" fmla="*/ 0 h 5089936"/>
                <a:gd name="connsiteX1" fmla="*/ 1398147 w 1398147"/>
                <a:gd name="connsiteY1" fmla="*/ 1881894 h 5089936"/>
                <a:gd name="connsiteX2" fmla="*/ 0 w 1398147"/>
                <a:gd name="connsiteY2" fmla="*/ 5089936 h 5089936"/>
                <a:gd name="connsiteX3" fmla="*/ 1032388 w 1398147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81894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8890 w 1405209"/>
                <a:gd name="connsiteY3" fmla="*/ 5081754 h 5089936"/>
                <a:gd name="connsiteX4" fmla="*/ 1039450 w 1405209"/>
                <a:gd name="connsiteY4" fmla="*/ 0 h 5089936"/>
                <a:gd name="connsiteX0" fmla="*/ 1041582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41582 w 1407341"/>
                <a:gd name="connsiteY4" fmla="*/ 0 h 5098422"/>
                <a:gd name="connsiteX0" fmla="*/ 1034758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34758 w 1407341"/>
                <a:gd name="connsiteY4" fmla="*/ 0 h 5098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7341" h="5098422">
                  <a:moveTo>
                    <a:pt x="1034758" y="0"/>
                  </a:moveTo>
                  <a:lnTo>
                    <a:pt x="1407341" y="1891419"/>
                  </a:lnTo>
                  <a:lnTo>
                    <a:pt x="2132" y="5089936"/>
                  </a:lnTo>
                  <a:cubicBezTo>
                    <a:pt x="5095" y="5083774"/>
                    <a:pt x="-2244" y="5103370"/>
                    <a:pt x="719" y="5097208"/>
                  </a:cubicBezTo>
                  <a:lnTo>
                    <a:pt x="103475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8694845" y="2426110"/>
              <a:ext cx="2293341" cy="4440419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  <a:gd name="connsiteX0" fmla="*/ 958645 w 2269487"/>
                <a:gd name="connsiteY0" fmla="*/ 0 h 4424516"/>
                <a:gd name="connsiteX1" fmla="*/ 2269487 w 2269487"/>
                <a:gd name="connsiteY1" fmla="*/ 1388112 h 4424516"/>
                <a:gd name="connsiteX2" fmla="*/ 0 w 2269487"/>
                <a:gd name="connsiteY2" fmla="*/ 4424516 h 4424516"/>
                <a:gd name="connsiteX3" fmla="*/ 958645 w 2269487"/>
                <a:gd name="connsiteY3" fmla="*/ 0 h 4424516"/>
                <a:gd name="connsiteX0" fmla="*/ 982499 w 2293341"/>
                <a:gd name="connsiteY0" fmla="*/ 0 h 4440419"/>
                <a:gd name="connsiteX1" fmla="*/ 2293341 w 2293341"/>
                <a:gd name="connsiteY1" fmla="*/ 1388112 h 4440419"/>
                <a:gd name="connsiteX2" fmla="*/ 0 w 2293341"/>
                <a:gd name="connsiteY2" fmla="*/ 4440419 h 4440419"/>
                <a:gd name="connsiteX3" fmla="*/ 982499 w 2293341"/>
                <a:gd name="connsiteY3" fmla="*/ 0 h 44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3341" h="4440419">
                  <a:moveTo>
                    <a:pt x="982499" y="0"/>
                  </a:moveTo>
                  <a:lnTo>
                    <a:pt x="2293341" y="1388112"/>
                  </a:lnTo>
                  <a:lnTo>
                    <a:pt x="0" y="4440419"/>
                  </a:lnTo>
                  <a:lnTo>
                    <a:pt x="98249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29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9669015" y="1066800"/>
              <a:ext cx="2530575" cy="2762250"/>
            </a:xfrm>
            <a:custGeom>
              <a:avLst/>
              <a:gdLst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309687 w 2481262"/>
                <a:gd name="connsiteY2" fmla="*/ 2762250 h 2762250"/>
                <a:gd name="connsiteX3" fmla="*/ 2481262 w 2481262"/>
                <a:gd name="connsiteY3" fmla="*/ 0 h 2762250"/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292857 w 2481262"/>
                <a:gd name="connsiteY2" fmla="*/ 2762250 h 2762250"/>
                <a:gd name="connsiteX3" fmla="*/ 2481262 w 2481262"/>
                <a:gd name="connsiteY3" fmla="*/ 0 h 2762250"/>
                <a:gd name="connsiteX0" fmla="*/ 2509311 w 2509311"/>
                <a:gd name="connsiteY0" fmla="*/ 0 h 2762250"/>
                <a:gd name="connsiteX1" fmla="*/ 0 w 2509311"/>
                <a:gd name="connsiteY1" fmla="*/ 1354771 h 2762250"/>
                <a:gd name="connsiteX2" fmla="*/ 1320906 w 2509311"/>
                <a:gd name="connsiteY2" fmla="*/ 2762250 h 2762250"/>
                <a:gd name="connsiteX3" fmla="*/ 2509311 w 2509311"/>
                <a:gd name="connsiteY3" fmla="*/ 0 h 2762250"/>
                <a:gd name="connsiteX0" fmla="*/ 2519943 w 2519943"/>
                <a:gd name="connsiteY0" fmla="*/ 0 h 2762250"/>
                <a:gd name="connsiteX1" fmla="*/ 0 w 2519943"/>
                <a:gd name="connsiteY1" fmla="*/ 1354771 h 2762250"/>
                <a:gd name="connsiteX2" fmla="*/ 1320906 w 2519943"/>
                <a:gd name="connsiteY2" fmla="*/ 2762250 h 2762250"/>
                <a:gd name="connsiteX3" fmla="*/ 2519943 w 2519943"/>
                <a:gd name="connsiteY3" fmla="*/ 0 h 2762250"/>
                <a:gd name="connsiteX0" fmla="*/ 2530575 w 2530575"/>
                <a:gd name="connsiteY0" fmla="*/ 0 h 2762250"/>
                <a:gd name="connsiteX1" fmla="*/ 0 w 2530575"/>
                <a:gd name="connsiteY1" fmla="*/ 1354771 h 2762250"/>
                <a:gd name="connsiteX2" fmla="*/ 1320906 w 2530575"/>
                <a:gd name="connsiteY2" fmla="*/ 2762250 h 2762250"/>
                <a:gd name="connsiteX3" fmla="*/ 2530575 w 2530575"/>
                <a:gd name="connsiteY3" fmla="*/ 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0575" h="2762250">
                  <a:moveTo>
                    <a:pt x="2530575" y="0"/>
                  </a:moveTo>
                  <a:lnTo>
                    <a:pt x="0" y="1354771"/>
                  </a:lnTo>
                  <a:lnTo>
                    <a:pt x="1320906" y="2762250"/>
                  </a:lnTo>
                  <a:lnTo>
                    <a:pt x="253057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3317358" y="-5316"/>
              <a:ext cx="4354033" cy="1222744"/>
            </a:xfrm>
            <a:custGeom>
              <a:avLst/>
              <a:gdLst>
                <a:gd name="connsiteX0" fmla="*/ 0 w 4354033"/>
                <a:gd name="connsiteY0" fmla="*/ 0 h 1217428"/>
                <a:gd name="connsiteX1" fmla="*/ 3067493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54033"/>
                <a:gd name="connsiteY0" fmla="*/ 0 h 1217428"/>
                <a:gd name="connsiteX1" fmla="*/ 3088758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75298"/>
                <a:gd name="connsiteY0" fmla="*/ 0 h 1217428"/>
                <a:gd name="connsiteX1" fmla="*/ 3088758 w 4375298"/>
                <a:gd name="connsiteY1" fmla="*/ 10632 h 1217428"/>
                <a:gd name="connsiteX2" fmla="*/ 4375298 w 4375298"/>
                <a:gd name="connsiteY2" fmla="*/ 1217428 h 1217428"/>
                <a:gd name="connsiteX3" fmla="*/ 0 w 4375298"/>
                <a:gd name="connsiteY3" fmla="*/ 0 h 1217428"/>
                <a:gd name="connsiteX0" fmla="*/ 0 w 4364666"/>
                <a:gd name="connsiteY0" fmla="*/ 0 h 1217428"/>
                <a:gd name="connsiteX1" fmla="*/ 3088758 w 4364666"/>
                <a:gd name="connsiteY1" fmla="*/ 10632 h 1217428"/>
                <a:gd name="connsiteX2" fmla="*/ 4364666 w 4364666"/>
                <a:gd name="connsiteY2" fmla="*/ 1217428 h 1217428"/>
                <a:gd name="connsiteX3" fmla="*/ 0 w 4364666"/>
                <a:gd name="connsiteY3" fmla="*/ 0 h 1217428"/>
                <a:gd name="connsiteX0" fmla="*/ 0 w 4354033"/>
                <a:gd name="connsiteY0" fmla="*/ 0 h 1222744"/>
                <a:gd name="connsiteX1" fmla="*/ 3088758 w 4354033"/>
                <a:gd name="connsiteY1" fmla="*/ 10632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  <a:gd name="connsiteX0" fmla="*/ 0 w 4354033"/>
                <a:gd name="connsiteY0" fmla="*/ 5317 h 1228061"/>
                <a:gd name="connsiteX1" fmla="*/ 3083442 w 4354033"/>
                <a:gd name="connsiteY1" fmla="*/ 0 h 1228061"/>
                <a:gd name="connsiteX2" fmla="*/ 4354033 w 4354033"/>
                <a:gd name="connsiteY2" fmla="*/ 1228061 h 1228061"/>
                <a:gd name="connsiteX3" fmla="*/ 0 w 4354033"/>
                <a:gd name="connsiteY3" fmla="*/ 5317 h 1228061"/>
                <a:gd name="connsiteX0" fmla="*/ 0 w 4354033"/>
                <a:gd name="connsiteY0" fmla="*/ 0 h 1222744"/>
                <a:gd name="connsiteX1" fmla="*/ 3094074 w 4354033"/>
                <a:gd name="connsiteY1" fmla="*/ 5315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4033" h="1222744">
                  <a:moveTo>
                    <a:pt x="0" y="0"/>
                  </a:moveTo>
                  <a:lnTo>
                    <a:pt x="3094074" y="5315"/>
                  </a:lnTo>
                  <a:lnTo>
                    <a:pt x="4354033" y="12227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8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8690614" y="3782459"/>
              <a:ext cx="2818349" cy="3087424"/>
            </a:xfrm>
            <a:custGeom>
              <a:avLst/>
              <a:gdLst>
                <a:gd name="connsiteX0" fmla="*/ 2270113 w 2753791"/>
                <a:gd name="connsiteY0" fmla="*/ 0 h 3029171"/>
                <a:gd name="connsiteX1" fmla="*/ 0 w 2753791"/>
                <a:gd name="connsiteY1" fmla="*/ 3025640 h 3029171"/>
                <a:gd name="connsiteX2" fmla="*/ 2753791 w 2753791"/>
                <a:gd name="connsiteY2" fmla="*/ 3029171 h 3029171"/>
                <a:gd name="connsiteX3" fmla="*/ 2270113 w 2753791"/>
                <a:gd name="connsiteY3" fmla="*/ 0 h 3029171"/>
                <a:gd name="connsiteX0" fmla="*/ 2247810 w 2753791"/>
                <a:gd name="connsiteY0" fmla="*/ 0 h 3073776"/>
                <a:gd name="connsiteX1" fmla="*/ 0 w 2753791"/>
                <a:gd name="connsiteY1" fmla="*/ 3070245 h 3073776"/>
                <a:gd name="connsiteX2" fmla="*/ 2753791 w 2753791"/>
                <a:gd name="connsiteY2" fmla="*/ 3073776 h 3073776"/>
                <a:gd name="connsiteX3" fmla="*/ 2247810 w 2753791"/>
                <a:gd name="connsiteY3" fmla="*/ 0 h 3073776"/>
                <a:gd name="connsiteX0" fmla="*/ 2311420 w 2817401"/>
                <a:gd name="connsiteY0" fmla="*/ 0 h 3073776"/>
                <a:gd name="connsiteX1" fmla="*/ 0 w 2817401"/>
                <a:gd name="connsiteY1" fmla="*/ 3062294 h 3073776"/>
                <a:gd name="connsiteX2" fmla="*/ 2817401 w 2817401"/>
                <a:gd name="connsiteY2" fmla="*/ 3073776 h 3073776"/>
                <a:gd name="connsiteX3" fmla="*/ 2311420 w 2817401"/>
                <a:gd name="connsiteY3" fmla="*/ 0 h 3073776"/>
                <a:gd name="connsiteX0" fmla="*/ 2311420 w 2817401"/>
                <a:gd name="connsiteY0" fmla="*/ 0 h 3089589"/>
                <a:gd name="connsiteX1" fmla="*/ 0 w 2817401"/>
                <a:gd name="connsiteY1" fmla="*/ 3089589 h 3089589"/>
                <a:gd name="connsiteX2" fmla="*/ 2817401 w 2817401"/>
                <a:gd name="connsiteY2" fmla="*/ 3073776 h 3089589"/>
                <a:gd name="connsiteX3" fmla="*/ 2311420 w 2817401"/>
                <a:gd name="connsiteY3" fmla="*/ 0 h 3089589"/>
                <a:gd name="connsiteX0" fmla="*/ 2306657 w 2812638"/>
                <a:gd name="connsiteY0" fmla="*/ 0 h 3089589"/>
                <a:gd name="connsiteX1" fmla="*/ 0 w 2812638"/>
                <a:gd name="connsiteY1" fmla="*/ 3089589 h 3089589"/>
                <a:gd name="connsiteX2" fmla="*/ 2812638 w 2812638"/>
                <a:gd name="connsiteY2" fmla="*/ 3073776 h 3089589"/>
                <a:gd name="connsiteX3" fmla="*/ 2306657 w 2812638"/>
                <a:gd name="connsiteY3" fmla="*/ 0 h 3089589"/>
                <a:gd name="connsiteX0" fmla="*/ 2306657 w 2812638"/>
                <a:gd name="connsiteY0" fmla="*/ 0 h 3084826"/>
                <a:gd name="connsiteX1" fmla="*/ 0 w 2812638"/>
                <a:gd name="connsiteY1" fmla="*/ 3084826 h 3084826"/>
                <a:gd name="connsiteX2" fmla="*/ 2812638 w 2812638"/>
                <a:gd name="connsiteY2" fmla="*/ 3073776 h 3084826"/>
                <a:gd name="connsiteX3" fmla="*/ 2306657 w 2812638"/>
                <a:gd name="connsiteY3" fmla="*/ 0 h 3084826"/>
                <a:gd name="connsiteX0" fmla="*/ 2292370 w 2798351"/>
                <a:gd name="connsiteY0" fmla="*/ 0 h 3084826"/>
                <a:gd name="connsiteX1" fmla="*/ 0 w 2798351"/>
                <a:gd name="connsiteY1" fmla="*/ 3084826 h 3084826"/>
                <a:gd name="connsiteX2" fmla="*/ 2798351 w 2798351"/>
                <a:gd name="connsiteY2" fmla="*/ 3073776 h 3084826"/>
                <a:gd name="connsiteX3" fmla="*/ 2292370 w 279835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3114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311420 w 2804701"/>
                <a:gd name="connsiteY3" fmla="*/ 0 h 3084826"/>
                <a:gd name="connsiteX0" fmla="*/ 2311420 w 2804701"/>
                <a:gd name="connsiteY0" fmla="*/ 0 h 3087424"/>
                <a:gd name="connsiteX1" fmla="*/ 0 w 2804701"/>
                <a:gd name="connsiteY1" fmla="*/ 3084826 h 3087424"/>
                <a:gd name="connsiteX2" fmla="*/ 2804701 w 2804701"/>
                <a:gd name="connsiteY2" fmla="*/ 3087424 h 3087424"/>
                <a:gd name="connsiteX3" fmla="*/ 2311420 w 2804701"/>
                <a:gd name="connsiteY3" fmla="*/ 0 h 3087424"/>
                <a:gd name="connsiteX0" fmla="*/ 2311420 w 2818349"/>
                <a:gd name="connsiteY0" fmla="*/ 0 h 3087424"/>
                <a:gd name="connsiteX1" fmla="*/ 0 w 2818349"/>
                <a:gd name="connsiteY1" fmla="*/ 3084826 h 3087424"/>
                <a:gd name="connsiteX2" fmla="*/ 2818349 w 2818349"/>
                <a:gd name="connsiteY2" fmla="*/ 3087424 h 3087424"/>
                <a:gd name="connsiteX3" fmla="*/ 2311420 w 2818349"/>
                <a:gd name="connsiteY3" fmla="*/ 0 h 30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49" h="3087424">
                  <a:moveTo>
                    <a:pt x="2311420" y="0"/>
                  </a:moveTo>
                  <a:lnTo>
                    <a:pt x="0" y="3084826"/>
                  </a:lnTo>
                  <a:lnTo>
                    <a:pt x="2818349" y="3087424"/>
                  </a:lnTo>
                  <a:lnTo>
                    <a:pt x="231142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2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7660347" y="1094096"/>
              <a:ext cx="4531653" cy="1344304"/>
            </a:xfrm>
            <a:custGeom>
              <a:avLst/>
              <a:gdLst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43113 w 4533900"/>
                <a:gd name="connsiteY2" fmla="*/ 1371600 h 1371600"/>
                <a:gd name="connsiteX3" fmla="*/ 0 w 4533900"/>
                <a:gd name="connsiteY3" fmla="*/ 142875 h 1371600"/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21848 w 4533900"/>
                <a:gd name="connsiteY2" fmla="*/ 1371600 h 1371600"/>
                <a:gd name="connsiteX3" fmla="*/ 0 w 4533900"/>
                <a:gd name="connsiteY3" fmla="*/ 142875 h 1371600"/>
                <a:gd name="connsiteX0" fmla="*/ 0 w 4544532"/>
                <a:gd name="connsiteY0" fmla="*/ 153508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53508 h 1371600"/>
                <a:gd name="connsiteX0" fmla="*/ 0 w 4544532"/>
                <a:gd name="connsiteY0" fmla="*/ 142875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42875 h 1371600"/>
                <a:gd name="connsiteX0" fmla="*/ 0 w 4536805"/>
                <a:gd name="connsiteY0" fmla="*/ 148026 h 1371600"/>
                <a:gd name="connsiteX1" fmla="*/ 4536805 w 4536805"/>
                <a:gd name="connsiteY1" fmla="*/ 0 h 1371600"/>
                <a:gd name="connsiteX2" fmla="*/ 2024753 w 4536805"/>
                <a:gd name="connsiteY2" fmla="*/ 1371600 h 1371600"/>
                <a:gd name="connsiteX3" fmla="*/ 0 w 4536805"/>
                <a:gd name="connsiteY3" fmla="*/ 148026 h 1371600"/>
                <a:gd name="connsiteX0" fmla="*/ 0 w 4531653"/>
                <a:gd name="connsiteY0" fmla="*/ 142874 h 1371600"/>
                <a:gd name="connsiteX1" fmla="*/ 4531653 w 4531653"/>
                <a:gd name="connsiteY1" fmla="*/ 0 h 1371600"/>
                <a:gd name="connsiteX2" fmla="*/ 2019601 w 4531653"/>
                <a:gd name="connsiteY2" fmla="*/ 1371600 h 1371600"/>
                <a:gd name="connsiteX3" fmla="*/ 0 w 4531653"/>
                <a:gd name="connsiteY3" fmla="*/ 142874 h 1371600"/>
                <a:gd name="connsiteX0" fmla="*/ 0 w 3944799"/>
                <a:gd name="connsiteY0" fmla="*/ 33692 h 1262418"/>
                <a:gd name="connsiteX1" fmla="*/ 3944799 w 3944799"/>
                <a:gd name="connsiteY1" fmla="*/ 0 h 1262418"/>
                <a:gd name="connsiteX2" fmla="*/ 2019601 w 3944799"/>
                <a:gd name="connsiteY2" fmla="*/ 1262418 h 1262418"/>
                <a:gd name="connsiteX3" fmla="*/ 0 w 3944799"/>
                <a:gd name="connsiteY3" fmla="*/ 33692 h 1262418"/>
                <a:gd name="connsiteX0" fmla="*/ 0 w 4531653"/>
                <a:gd name="connsiteY0" fmla="*/ 115578 h 1344304"/>
                <a:gd name="connsiteX1" fmla="*/ 4531653 w 4531653"/>
                <a:gd name="connsiteY1" fmla="*/ 0 h 1344304"/>
                <a:gd name="connsiteX2" fmla="*/ 2019601 w 4531653"/>
                <a:gd name="connsiteY2" fmla="*/ 1344304 h 1344304"/>
                <a:gd name="connsiteX3" fmla="*/ 0 w 4531653"/>
                <a:gd name="connsiteY3" fmla="*/ 115578 h 134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1653" h="1344304">
                  <a:moveTo>
                    <a:pt x="0" y="115578"/>
                  </a:moveTo>
                  <a:lnTo>
                    <a:pt x="4531653" y="0"/>
                  </a:lnTo>
                  <a:lnTo>
                    <a:pt x="2019601" y="1344304"/>
                  </a:lnTo>
                  <a:lnTo>
                    <a:pt x="0" y="115578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4067336" y="4700371"/>
              <a:ext cx="4645354" cy="2166557"/>
            </a:xfrm>
            <a:custGeom>
              <a:avLst/>
              <a:gdLst>
                <a:gd name="connsiteX0" fmla="*/ 0 w 4632158"/>
                <a:gd name="connsiteY0" fmla="*/ 1239253 h 2129590"/>
                <a:gd name="connsiteX1" fmla="*/ 3645569 w 4632158"/>
                <a:gd name="connsiteY1" fmla="*/ 0 h 2129590"/>
                <a:gd name="connsiteX2" fmla="*/ 4632158 w 4632158"/>
                <a:gd name="connsiteY2" fmla="*/ 2129590 h 2129590"/>
                <a:gd name="connsiteX3" fmla="*/ 0 w 4632158"/>
                <a:gd name="connsiteY3" fmla="*/ 1239253 h 2129590"/>
                <a:gd name="connsiteX0" fmla="*/ 0 w 4632158"/>
                <a:gd name="connsiteY0" fmla="*/ 1243228 h 2133565"/>
                <a:gd name="connsiteX1" fmla="*/ 3641593 w 4632158"/>
                <a:gd name="connsiteY1" fmla="*/ 0 h 2133565"/>
                <a:gd name="connsiteX2" fmla="*/ 4632158 w 4632158"/>
                <a:gd name="connsiteY2" fmla="*/ 2133565 h 2133565"/>
                <a:gd name="connsiteX3" fmla="*/ 0 w 4632158"/>
                <a:gd name="connsiteY3" fmla="*/ 1243228 h 2133565"/>
                <a:gd name="connsiteX0" fmla="*/ 0 w 4656011"/>
                <a:gd name="connsiteY0" fmla="*/ 1243228 h 2157419"/>
                <a:gd name="connsiteX1" fmla="*/ 3641593 w 4656011"/>
                <a:gd name="connsiteY1" fmla="*/ 0 h 2157419"/>
                <a:gd name="connsiteX2" fmla="*/ 4656011 w 4656011"/>
                <a:gd name="connsiteY2" fmla="*/ 2157419 h 2157419"/>
                <a:gd name="connsiteX3" fmla="*/ 0 w 4656011"/>
                <a:gd name="connsiteY3" fmla="*/ 1243228 h 2157419"/>
                <a:gd name="connsiteX0" fmla="*/ 0 w 4659987"/>
                <a:gd name="connsiteY0" fmla="*/ 1247204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47204 h 2157419"/>
                <a:gd name="connsiteX0" fmla="*/ 0 w 4667938"/>
                <a:gd name="connsiteY0" fmla="*/ 1263107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63107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59987"/>
                <a:gd name="connsiteY0" fmla="*/ 1251181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51181 h 2157419"/>
                <a:gd name="connsiteX0" fmla="*/ 0 w 4674275"/>
                <a:gd name="connsiteY0" fmla="*/ 1251181 h 2157419"/>
                <a:gd name="connsiteX1" fmla="*/ 3645569 w 4674275"/>
                <a:gd name="connsiteY1" fmla="*/ 0 h 2157419"/>
                <a:gd name="connsiteX2" fmla="*/ 4674275 w 4674275"/>
                <a:gd name="connsiteY2" fmla="*/ 2157419 h 2157419"/>
                <a:gd name="connsiteX3" fmla="*/ 0 w 4674275"/>
                <a:gd name="connsiteY3" fmla="*/ 1251181 h 2157419"/>
                <a:gd name="connsiteX0" fmla="*/ 0 w 4683800"/>
                <a:gd name="connsiteY0" fmla="*/ 1251181 h 2157419"/>
                <a:gd name="connsiteX1" fmla="*/ 3655094 w 4683800"/>
                <a:gd name="connsiteY1" fmla="*/ 0 h 2157419"/>
                <a:gd name="connsiteX2" fmla="*/ 4683800 w 4683800"/>
                <a:gd name="connsiteY2" fmla="*/ 2157419 h 2157419"/>
                <a:gd name="connsiteX3" fmla="*/ 0 w 4683800"/>
                <a:gd name="connsiteY3" fmla="*/ 1251181 h 2157419"/>
                <a:gd name="connsiteX0" fmla="*/ 0 w 4695230"/>
                <a:gd name="connsiteY0" fmla="*/ 1251181 h 2157419"/>
                <a:gd name="connsiteX1" fmla="*/ 3666524 w 4695230"/>
                <a:gd name="connsiteY1" fmla="*/ 0 h 2157419"/>
                <a:gd name="connsiteX2" fmla="*/ 4695230 w 4695230"/>
                <a:gd name="connsiteY2" fmla="*/ 2157419 h 2157419"/>
                <a:gd name="connsiteX3" fmla="*/ 0 w 4695230"/>
                <a:gd name="connsiteY3" fmla="*/ 1251181 h 2157419"/>
                <a:gd name="connsiteX0" fmla="*/ 0 w 4695230"/>
                <a:gd name="connsiteY0" fmla="*/ 1251181 h 2171067"/>
                <a:gd name="connsiteX1" fmla="*/ 3666524 w 4695230"/>
                <a:gd name="connsiteY1" fmla="*/ 0 h 2171067"/>
                <a:gd name="connsiteX2" fmla="*/ 4695230 w 4695230"/>
                <a:gd name="connsiteY2" fmla="*/ 2171067 h 2171067"/>
                <a:gd name="connsiteX3" fmla="*/ 0 w 4695230"/>
                <a:gd name="connsiteY3" fmla="*/ 1251181 h 2171067"/>
                <a:gd name="connsiteX0" fmla="*/ 0 w 4708878"/>
                <a:gd name="connsiteY0" fmla="*/ 1251181 h 2184715"/>
                <a:gd name="connsiteX1" fmla="*/ 3666524 w 4708878"/>
                <a:gd name="connsiteY1" fmla="*/ 0 h 2184715"/>
                <a:gd name="connsiteX2" fmla="*/ 4708878 w 4708878"/>
                <a:gd name="connsiteY2" fmla="*/ 2184715 h 2184715"/>
                <a:gd name="connsiteX3" fmla="*/ 0 w 4708878"/>
                <a:gd name="connsiteY3" fmla="*/ 1251181 h 2184715"/>
                <a:gd name="connsiteX0" fmla="*/ 0 w 4722526"/>
                <a:gd name="connsiteY0" fmla="*/ 1251181 h 2198363"/>
                <a:gd name="connsiteX1" fmla="*/ 3666524 w 4722526"/>
                <a:gd name="connsiteY1" fmla="*/ 0 h 2198363"/>
                <a:gd name="connsiteX2" fmla="*/ 4722526 w 4722526"/>
                <a:gd name="connsiteY2" fmla="*/ 2198363 h 2198363"/>
                <a:gd name="connsiteX3" fmla="*/ 0 w 4722526"/>
                <a:gd name="connsiteY3" fmla="*/ 1251181 h 2198363"/>
                <a:gd name="connsiteX0" fmla="*/ 0 w 4658916"/>
                <a:gd name="connsiteY0" fmla="*/ 1251181 h 2190411"/>
                <a:gd name="connsiteX1" fmla="*/ 3666524 w 4658916"/>
                <a:gd name="connsiteY1" fmla="*/ 0 h 2190411"/>
                <a:gd name="connsiteX2" fmla="*/ 4658916 w 4658916"/>
                <a:gd name="connsiteY2" fmla="*/ 2190411 h 2190411"/>
                <a:gd name="connsiteX3" fmla="*/ 0 w 4658916"/>
                <a:gd name="connsiteY3" fmla="*/ 1251181 h 2190411"/>
                <a:gd name="connsiteX0" fmla="*/ 0 w 4658916"/>
                <a:gd name="connsiteY0" fmla="*/ 1251181 h 2166557"/>
                <a:gd name="connsiteX1" fmla="*/ 3666524 w 4658916"/>
                <a:gd name="connsiteY1" fmla="*/ 0 h 2166557"/>
                <a:gd name="connsiteX2" fmla="*/ 4658916 w 4658916"/>
                <a:gd name="connsiteY2" fmla="*/ 2166557 h 2166557"/>
                <a:gd name="connsiteX3" fmla="*/ 0 w 4658916"/>
                <a:gd name="connsiteY3" fmla="*/ 1251181 h 2166557"/>
                <a:gd name="connsiteX0" fmla="*/ 0 w 4670136"/>
                <a:gd name="connsiteY0" fmla="*/ 1251181 h 2166557"/>
                <a:gd name="connsiteX1" fmla="*/ 3677744 w 4670136"/>
                <a:gd name="connsiteY1" fmla="*/ 0 h 2166557"/>
                <a:gd name="connsiteX2" fmla="*/ 4670136 w 4670136"/>
                <a:gd name="connsiteY2" fmla="*/ 2166557 h 2166557"/>
                <a:gd name="connsiteX3" fmla="*/ 0 w 4670136"/>
                <a:gd name="connsiteY3" fmla="*/ 1251181 h 2166557"/>
                <a:gd name="connsiteX0" fmla="*/ 0 w 4653306"/>
                <a:gd name="connsiteY0" fmla="*/ 1251181 h 2166557"/>
                <a:gd name="connsiteX1" fmla="*/ 3660914 w 4653306"/>
                <a:gd name="connsiteY1" fmla="*/ 0 h 2166557"/>
                <a:gd name="connsiteX2" fmla="*/ 4653306 w 4653306"/>
                <a:gd name="connsiteY2" fmla="*/ 2166557 h 2166557"/>
                <a:gd name="connsiteX3" fmla="*/ 0 w 4653306"/>
                <a:gd name="connsiteY3" fmla="*/ 1251181 h 2166557"/>
                <a:gd name="connsiteX0" fmla="*/ 0 w 4001299"/>
                <a:gd name="connsiteY0" fmla="*/ 869518 h 2166557"/>
                <a:gd name="connsiteX1" fmla="*/ 3008907 w 4001299"/>
                <a:gd name="connsiteY1" fmla="*/ 0 h 2166557"/>
                <a:gd name="connsiteX2" fmla="*/ 4001299 w 4001299"/>
                <a:gd name="connsiteY2" fmla="*/ 2166557 h 2166557"/>
                <a:gd name="connsiteX3" fmla="*/ 0 w 4001299"/>
                <a:gd name="connsiteY3" fmla="*/ 869518 h 2166557"/>
                <a:gd name="connsiteX0" fmla="*/ 0 w 4645354"/>
                <a:gd name="connsiteY0" fmla="*/ 1251181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51181 h 2166557"/>
                <a:gd name="connsiteX0" fmla="*/ 0 w 4645354"/>
                <a:gd name="connsiteY0" fmla="*/ 1243230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43230 h 2166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5354" h="2166557">
                  <a:moveTo>
                    <a:pt x="0" y="1243230"/>
                  </a:moveTo>
                  <a:lnTo>
                    <a:pt x="3652962" y="0"/>
                  </a:lnTo>
                  <a:lnTo>
                    <a:pt x="4645354" y="2166557"/>
                  </a:lnTo>
                  <a:lnTo>
                    <a:pt x="0" y="124323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6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3541852" y="3007895"/>
              <a:ext cx="2834884" cy="2947737"/>
            </a:xfrm>
            <a:custGeom>
              <a:avLst/>
              <a:gdLst>
                <a:gd name="connsiteX0" fmla="*/ 0 w 2791326"/>
                <a:gd name="connsiteY0" fmla="*/ 1816768 h 2947737"/>
                <a:gd name="connsiteX1" fmla="*/ 493294 w 2791326"/>
                <a:gd name="connsiteY1" fmla="*/ 2947737 h 2947737"/>
                <a:gd name="connsiteX2" fmla="*/ 2791326 w 2791326"/>
                <a:gd name="connsiteY2" fmla="*/ 0 h 2947737"/>
                <a:gd name="connsiteX3" fmla="*/ 0 w 2791326"/>
                <a:gd name="connsiteY3" fmla="*/ 1816768 h 2947737"/>
                <a:gd name="connsiteX0" fmla="*/ 0 w 2799638"/>
                <a:gd name="connsiteY0" fmla="*/ 1845863 h 2947737"/>
                <a:gd name="connsiteX1" fmla="*/ 501606 w 2799638"/>
                <a:gd name="connsiteY1" fmla="*/ 2947737 h 2947737"/>
                <a:gd name="connsiteX2" fmla="*/ 2799638 w 2799638"/>
                <a:gd name="connsiteY2" fmla="*/ 0 h 2947737"/>
                <a:gd name="connsiteX3" fmla="*/ 0 w 2799638"/>
                <a:gd name="connsiteY3" fmla="*/ 1845863 h 2947737"/>
                <a:gd name="connsiteX0" fmla="*/ 0 w 2826933"/>
                <a:gd name="connsiteY0" fmla="*/ 1886806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86806 h 2947737"/>
                <a:gd name="connsiteX0" fmla="*/ 0 w 2826933"/>
                <a:gd name="connsiteY0" fmla="*/ 1859510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26933"/>
                <a:gd name="connsiteY0" fmla="*/ 1859510 h 2947737"/>
                <a:gd name="connsiteX1" fmla="*/ 52329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34884"/>
                <a:gd name="connsiteY0" fmla="*/ 1867462 h 2947737"/>
                <a:gd name="connsiteX1" fmla="*/ 531242 w 2834884"/>
                <a:gd name="connsiteY1" fmla="*/ 2947737 h 2947737"/>
                <a:gd name="connsiteX2" fmla="*/ 2834884 w 2834884"/>
                <a:gd name="connsiteY2" fmla="*/ 0 h 2947737"/>
                <a:gd name="connsiteX3" fmla="*/ 0 w 2834884"/>
                <a:gd name="connsiteY3" fmla="*/ 1867462 h 294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4884" h="2947737">
                  <a:moveTo>
                    <a:pt x="0" y="1867462"/>
                  </a:moveTo>
                  <a:lnTo>
                    <a:pt x="531242" y="2947737"/>
                  </a:lnTo>
                  <a:lnTo>
                    <a:pt x="2834884" y="0"/>
                  </a:lnTo>
                  <a:lnTo>
                    <a:pt x="0" y="1867462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  <a:noFill/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498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3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7027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3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10361144" cy="4594476"/>
          </a:xfrm>
        </p:spPr>
        <p:txBody>
          <a:bodyPr lIns="0"/>
          <a:lstStyle>
            <a:lvl1pPr marL="722096" marR="0" indent="-722096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799"/>
              </a:spcAft>
              <a:buClrTx/>
              <a:buSzPct val="100000"/>
              <a:buFontTx/>
              <a:buBlip>
                <a:blip r:embed="rId2"/>
              </a:buBlip>
              <a:tabLst/>
              <a:defRPr sz="3599"/>
            </a:lvl1pPr>
            <a:lvl2pPr marL="987129" marR="0" indent="-265033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9"/>
            </a:lvl2pPr>
            <a:lvl3pPr marL="1252162" marR="0" indent="-279316" algn="l" defTabSz="91412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9"/>
            </a:lvl3pPr>
            <a:lvl4pPr marL="1614004" marR="0" indent="-279316" algn="l" defTabSz="91412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9"/>
            </a:lvl4pPr>
            <a:lvl5pPr marL="714161" marR="0" indent="-174573" algn="l" defTabSz="91412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9"/>
            </a:lvl5pPr>
          </a:lstStyle>
          <a:p>
            <a:pPr marL="722096" marR="0" lvl="0" indent="-722096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799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7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129" marR="0" lvl="1" indent="-265033" algn="l" defTabSz="91412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999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162" marR="0" lvl="2" indent="-279316" algn="l" defTabSz="91412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004" marR="0" lvl="3" indent="-279316" algn="l" defTabSz="914126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595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Communication Solu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38101" y="0"/>
            <a:ext cx="10275777" cy="6850518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  <p:grpSp>
        <p:nvGrpSpPr>
          <p:cNvPr id="11" name="Group 10"/>
          <p:cNvGrpSpPr/>
          <p:nvPr userDrawn="1"/>
        </p:nvGrpSpPr>
        <p:grpSpPr>
          <a:xfrm>
            <a:off x="6096000" y="0"/>
            <a:ext cx="6096001" cy="6858000"/>
            <a:chOff x="6138041" y="1125134"/>
            <a:chExt cx="4470277" cy="5323073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6157852" y="1125938"/>
              <a:ext cx="4450466" cy="5322269"/>
            </a:xfrm>
            <a:prstGeom prst="rect">
              <a:avLst/>
            </a:prstGeom>
          </p:spPr>
        </p:pic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6138041" y="2894220"/>
              <a:ext cx="4462659" cy="3548180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8585343" y="1125134"/>
              <a:ext cx="2011854" cy="17740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6866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991078976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574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3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10361144" cy="4594476"/>
          </a:xfrm>
        </p:spPr>
        <p:txBody>
          <a:bodyPr lIns="0"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36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06169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9" y="1653925"/>
            <a:ext cx="1036114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4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980898"/>
            <a:ext cx="10364322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093379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822960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5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8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9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0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7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1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530904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457200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980898"/>
            <a:ext cx="10364322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7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69525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499920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653925"/>
            <a:ext cx="517422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628423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2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2338445"/>
            <a:ext cx="499920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2338445"/>
            <a:ext cx="5174222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1605678"/>
            <a:ext cx="4999202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6092030" y="1605678"/>
            <a:ext cx="5178191" cy="553998"/>
          </a:xfrm>
          <a:blipFill dpi="0"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7047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79414"/>
            <a:ext cx="10356384" cy="457200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499920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653925"/>
            <a:ext cx="518216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64324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06026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2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3839" y="1605678"/>
            <a:ext cx="4999202" cy="553998"/>
          </a:xfr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9"/>
          </p:nvPr>
        </p:nvSpPr>
        <p:spPr>
          <a:xfrm>
            <a:off x="6092030" y="1605678"/>
            <a:ext cx="5178191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79414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2338445"/>
            <a:ext cx="499920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2338445"/>
            <a:ext cx="5182162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4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64324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288381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80999"/>
            <a:ext cx="10356382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326033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5"/>
            <a:ext cx="3261600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5"/>
            <a:ext cx="3260078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852738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3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80999"/>
            <a:ext cx="10356382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2338445"/>
            <a:ext cx="326033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2338445"/>
            <a:ext cx="3261600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2338445"/>
            <a:ext cx="3260078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010144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461358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912572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742292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Ep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5663"/>
            <a:ext cx="12212922" cy="6863662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1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200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800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5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71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80999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70420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326033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5"/>
            <a:ext cx="3261600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5"/>
            <a:ext cx="3274114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3664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Subtitle, 3 Content with headli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39" y="380999"/>
            <a:ext cx="10356384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8" y="980898"/>
            <a:ext cx="10370420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2338445"/>
            <a:ext cx="3260333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2338445"/>
            <a:ext cx="3261600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2338445"/>
            <a:ext cx="3274114" cy="390995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11" name="TextBox 10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12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3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5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6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7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4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8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20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8010144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461358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19" hasCustomPrompt="1"/>
          </p:nvPr>
        </p:nvSpPr>
        <p:spPr>
          <a:xfrm>
            <a:off x="912572" y="1605678"/>
            <a:ext cx="3260077" cy="553998"/>
          </a:xfrm>
          <a:blipFill dpi="0"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</p:spPr>
        <p:txBody>
          <a:bodyPr wrap="square" rIns="0" anchor="ctr">
            <a:noAutofit/>
          </a:bodyPr>
          <a:lstStyle>
            <a:lvl1pPr marL="0" indent="0" algn="ctr">
              <a:buFontTx/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text</a:t>
            </a:r>
          </a:p>
        </p:txBody>
      </p:sp>
    </p:spTree>
    <p:extLst>
      <p:ext uri="{BB962C8B-B14F-4D97-AF65-F5344CB8AC3E}">
        <p14:creationId xmlns:p14="http://schemas.microsoft.com/office/powerpoint/2010/main" val="1996014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9" y="1298448"/>
            <a:ext cx="10362732" cy="4956048"/>
          </a:xfrm>
        </p:spPr>
        <p:txBody>
          <a:bodyPr/>
          <a:lstStyle>
            <a:lvl1pPr marL="0" indent="0">
              <a:lnSpc>
                <a:spcPct val="90000"/>
              </a:lnSpc>
              <a:buFontTx/>
              <a:buNone/>
              <a:defRPr sz="4800">
                <a:latin typeface="+mj-lt"/>
              </a:defRPr>
            </a:lvl1pPr>
            <a:lvl2pPr>
              <a:defRPr sz="4400">
                <a:latin typeface="+mj-lt"/>
              </a:defRPr>
            </a:lvl2pPr>
            <a:lvl3pPr>
              <a:defRPr sz="4000">
                <a:latin typeface="+mj-lt"/>
              </a:defRPr>
            </a:lvl3pPr>
            <a:lvl4pPr>
              <a:defRPr sz="3600">
                <a:latin typeface="+mj-lt"/>
              </a:defRPr>
            </a:lvl4pPr>
            <a:lvl5pPr>
              <a:defRPr sz="3200">
                <a:latin typeface="+mj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2515227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839" y="384048"/>
            <a:ext cx="10361146" cy="5864352"/>
          </a:xfrm>
        </p:spPr>
        <p:txBody>
          <a:bodyPr rIns="0"/>
          <a:lstStyle>
            <a:lvl1pPr marL="0" indent="0">
              <a:lnSpc>
                <a:spcPct val="90000"/>
              </a:lnSpc>
              <a:buFontTx/>
              <a:buNone/>
              <a:defRPr sz="3200">
                <a:latin typeface="+mj-lt"/>
              </a:defRPr>
            </a:lvl1pPr>
            <a:lvl2pPr marL="0" indent="0">
              <a:spcAft>
                <a:spcPts val="1200"/>
              </a:spcAft>
              <a:buNone/>
              <a:defRPr sz="2200">
                <a:latin typeface="+mj-lt"/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47154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839" y="1653920"/>
            <a:ext cx="10367370" cy="4591432"/>
          </a:xfrm>
        </p:spPr>
        <p:txBody>
          <a:bodyPr rIns="0"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863100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0"/>
            <a:ext cx="3260333" cy="4591432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1653920"/>
            <a:ext cx="7087033" cy="4591432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3546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4"/>
            <a:ext cx="3260333" cy="4591428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lang="en-US" sz="2000" kern="1200" noProof="0" dirty="0" smtClean="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4"/>
          </p:nvPr>
        </p:nvSpPr>
        <p:spPr>
          <a:xfrm>
            <a:off x="4461358" y="1653924"/>
            <a:ext cx="3261600" cy="4591428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653924"/>
            <a:ext cx="3278622" cy="4591427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10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1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412854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913838" y="1653925"/>
            <a:ext cx="7087161" cy="4591054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lvl4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19288" y="1653925"/>
            <a:ext cx="3255697" cy="4591300"/>
          </a:xfrm>
          <a:solidFill>
            <a:schemeClr val="bg1">
              <a:lumMod val="85000"/>
            </a:schemeClr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5" name="TextBox 4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983770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384048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3" name="Picture Placeholder 9"/>
          <p:cNvSpPr>
            <a:spLocks noGrp="1"/>
          </p:cNvSpPr>
          <p:nvPr>
            <p:ph type="pic" sz="quarter" idx="16"/>
          </p:nvPr>
        </p:nvSpPr>
        <p:spPr>
          <a:xfrm>
            <a:off x="384048" y="3314646"/>
            <a:ext cx="3816000" cy="2935224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1" name="Picture Placeholder 9"/>
          <p:cNvSpPr>
            <a:spLocks noGrp="1"/>
          </p:cNvSpPr>
          <p:nvPr>
            <p:ph type="pic" sz="quarter" idx="14"/>
          </p:nvPr>
        </p:nvSpPr>
        <p:spPr>
          <a:xfrm>
            <a:off x="418731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4" name="Picture Placeholder 9"/>
          <p:cNvSpPr>
            <a:spLocks noGrp="1"/>
          </p:cNvSpPr>
          <p:nvPr>
            <p:ph type="pic" sz="quarter" idx="17"/>
          </p:nvPr>
        </p:nvSpPr>
        <p:spPr>
          <a:xfrm>
            <a:off x="418731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2" name="Picture Placeholder 9"/>
          <p:cNvSpPr>
            <a:spLocks noGrp="1"/>
          </p:cNvSpPr>
          <p:nvPr>
            <p:ph type="pic" sz="quarter" idx="15"/>
          </p:nvPr>
        </p:nvSpPr>
        <p:spPr>
          <a:xfrm>
            <a:off x="8001000" y="384048"/>
            <a:ext cx="3816000" cy="293065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15" name="Picture Placeholder 9"/>
          <p:cNvSpPr>
            <a:spLocks noGrp="1"/>
          </p:cNvSpPr>
          <p:nvPr>
            <p:ph type="pic" sz="quarter" idx="18"/>
          </p:nvPr>
        </p:nvSpPr>
        <p:spPr>
          <a:xfrm>
            <a:off x="8001000" y="3314646"/>
            <a:ext cx="3816000" cy="2938462"/>
          </a:xfrm>
          <a:solidFill>
            <a:schemeClr val="bg1">
              <a:lumMod val="85000"/>
            </a:schemeClr>
          </a:solidFill>
        </p:spPr>
        <p:txBody>
          <a:bodyPr lIns="0" rIns="0"/>
          <a:lstStyle>
            <a:lvl1pPr marL="0" indent="0">
              <a:buFontTx/>
              <a:buNone/>
              <a:defRPr/>
            </a:lvl1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8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9" name="TextBox 8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16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7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9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20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21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8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22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294192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TextBox 2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4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5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7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8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9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6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0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484341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3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10361144" cy="4594476"/>
          </a:xfrm>
        </p:spPr>
        <p:txBody>
          <a:bodyPr lIns="0"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36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1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2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3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0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4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652424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3532" y="33077"/>
            <a:ext cx="12185420" cy="68295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6" name="Freeform 5"/>
          <p:cNvSpPr/>
          <p:nvPr/>
        </p:nvSpPr>
        <p:spPr>
          <a:xfrm>
            <a:off x="0" y="3602940"/>
            <a:ext cx="3586808" cy="3259673"/>
          </a:xfrm>
          <a:custGeom>
            <a:avLst/>
            <a:gdLst>
              <a:gd name="connsiteX0" fmla="*/ 1392248 w 3580909"/>
              <a:gd name="connsiteY0" fmla="*/ 0 h 3209249"/>
              <a:gd name="connsiteX1" fmla="*/ 0 w 3580909"/>
              <a:gd name="connsiteY1" fmla="*/ 3209249 h 3209249"/>
              <a:gd name="connsiteX2" fmla="*/ 3580909 w 3580909"/>
              <a:gd name="connsiteY2" fmla="*/ 1215267 h 3209249"/>
              <a:gd name="connsiteX3" fmla="*/ 1392248 w 3580909"/>
              <a:gd name="connsiteY3" fmla="*/ 0 h 3209249"/>
              <a:gd name="connsiteX0" fmla="*/ 1406371 w 3595032"/>
              <a:gd name="connsiteY0" fmla="*/ 0 h 3209249"/>
              <a:gd name="connsiteX1" fmla="*/ 0 w 3595032"/>
              <a:gd name="connsiteY1" fmla="*/ 3209249 h 3209249"/>
              <a:gd name="connsiteX2" fmla="*/ 3595032 w 3595032"/>
              <a:gd name="connsiteY2" fmla="*/ 1215267 h 3209249"/>
              <a:gd name="connsiteX3" fmla="*/ 1406371 w 3595032"/>
              <a:gd name="connsiteY3" fmla="*/ 0 h 3209249"/>
              <a:gd name="connsiteX0" fmla="*/ 1399310 w 3587971"/>
              <a:gd name="connsiteY0" fmla="*/ 0 h 3209249"/>
              <a:gd name="connsiteX1" fmla="*/ 0 w 3587971"/>
              <a:gd name="connsiteY1" fmla="*/ 3209249 h 3209249"/>
              <a:gd name="connsiteX2" fmla="*/ 3587971 w 3587971"/>
              <a:gd name="connsiteY2" fmla="*/ 1215267 h 3209249"/>
              <a:gd name="connsiteX3" fmla="*/ 1399310 w 3587971"/>
              <a:gd name="connsiteY3" fmla="*/ 0 h 3209249"/>
              <a:gd name="connsiteX0" fmla="*/ 1399310 w 3587971"/>
              <a:gd name="connsiteY0" fmla="*/ 0 h 3252111"/>
              <a:gd name="connsiteX1" fmla="*/ 0 w 3587971"/>
              <a:gd name="connsiteY1" fmla="*/ 3252111 h 3252111"/>
              <a:gd name="connsiteX2" fmla="*/ 3587971 w 3587971"/>
              <a:gd name="connsiteY2" fmla="*/ 1258129 h 3252111"/>
              <a:gd name="connsiteX3" fmla="*/ 1399310 w 3587971"/>
              <a:gd name="connsiteY3" fmla="*/ 0 h 3252111"/>
              <a:gd name="connsiteX0" fmla="*/ 1396734 w 3585395"/>
              <a:gd name="connsiteY0" fmla="*/ 0 h 3264990"/>
              <a:gd name="connsiteX1" fmla="*/ 0 w 3585395"/>
              <a:gd name="connsiteY1" fmla="*/ 3264990 h 3264990"/>
              <a:gd name="connsiteX2" fmla="*/ 3585395 w 3585395"/>
              <a:gd name="connsiteY2" fmla="*/ 1258129 h 3264990"/>
              <a:gd name="connsiteX3" fmla="*/ 1396734 w 3585395"/>
              <a:gd name="connsiteY3" fmla="*/ 0 h 3264990"/>
              <a:gd name="connsiteX0" fmla="*/ 1404461 w 3593122"/>
              <a:gd name="connsiteY0" fmla="*/ 0 h 3267566"/>
              <a:gd name="connsiteX1" fmla="*/ 0 w 3593122"/>
              <a:gd name="connsiteY1" fmla="*/ 3267566 h 3267566"/>
              <a:gd name="connsiteX2" fmla="*/ 3593122 w 3593122"/>
              <a:gd name="connsiteY2" fmla="*/ 1258129 h 3267566"/>
              <a:gd name="connsiteX3" fmla="*/ 1404461 w 3593122"/>
              <a:gd name="connsiteY3" fmla="*/ 0 h 32675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93122" h="3267566">
                <a:moveTo>
                  <a:pt x="1404461" y="0"/>
                </a:moveTo>
                <a:lnTo>
                  <a:pt x="0" y="3267566"/>
                </a:lnTo>
                <a:lnTo>
                  <a:pt x="3593122" y="1258129"/>
                </a:lnTo>
                <a:lnTo>
                  <a:pt x="140446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7" name="Freeform 6"/>
          <p:cNvSpPr/>
          <p:nvPr/>
        </p:nvSpPr>
        <p:spPr>
          <a:xfrm>
            <a:off x="1390330" y="1741468"/>
            <a:ext cx="2199979" cy="3164694"/>
          </a:xfrm>
          <a:custGeom>
            <a:avLst/>
            <a:gdLst>
              <a:gd name="connsiteX0" fmla="*/ 1739462 w 2186152"/>
              <a:gd name="connsiteY0" fmla="*/ 0 h 3095296"/>
              <a:gd name="connsiteX1" fmla="*/ 0 w 2186152"/>
              <a:gd name="connsiteY1" fmla="*/ 1891862 h 3095296"/>
              <a:gd name="connsiteX2" fmla="*/ 2186152 w 2186152"/>
              <a:gd name="connsiteY2" fmla="*/ 3095296 h 3095296"/>
              <a:gd name="connsiteX3" fmla="*/ 1739462 w 2186152"/>
              <a:gd name="connsiteY3" fmla="*/ 0 h 3095296"/>
              <a:gd name="connsiteX0" fmla="*/ 1733563 w 2186152"/>
              <a:gd name="connsiteY0" fmla="*/ 0 h 3112994"/>
              <a:gd name="connsiteX1" fmla="*/ 0 w 2186152"/>
              <a:gd name="connsiteY1" fmla="*/ 1909560 h 3112994"/>
              <a:gd name="connsiteX2" fmla="*/ 2186152 w 2186152"/>
              <a:gd name="connsiteY2" fmla="*/ 3112994 h 3112994"/>
              <a:gd name="connsiteX3" fmla="*/ 1733563 w 2186152"/>
              <a:gd name="connsiteY3" fmla="*/ 0 h 3112994"/>
              <a:gd name="connsiteX0" fmla="*/ 1752613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52613 w 2186152"/>
              <a:gd name="connsiteY3" fmla="*/ 0 h 3108232"/>
              <a:gd name="connsiteX0" fmla="*/ 1738326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38326 w 2186152"/>
              <a:gd name="connsiteY3" fmla="*/ 0 h 3108232"/>
              <a:gd name="connsiteX0" fmla="*/ 1724039 w 2186152"/>
              <a:gd name="connsiteY0" fmla="*/ 0 h 3089182"/>
              <a:gd name="connsiteX1" fmla="*/ 0 w 2186152"/>
              <a:gd name="connsiteY1" fmla="*/ 1885748 h 3089182"/>
              <a:gd name="connsiteX2" fmla="*/ 2186152 w 2186152"/>
              <a:gd name="connsiteY2" fmla="*/ 3089182 h 3089182"/>
              <a:gd name="connsiteX3" fmla="*/ 1724039 w 2186152"/>
              <a:gd name="connsiteY3" fmla="*/ 0 h 3089182"/>
              <a:gd name="connsiteX0" fmla="*/ 1743089 w 2205202"/>
              <a:gd name="connsiteY0" fmla="*/ 0 h 3089182"/>
              <a:gd name="connsiteX1" fmla="*/ 0 w 2205202"/>
              <a:gd name="connsiteY1" fmla="*/ 1861935 h 3089182"/>
              <a:gd name="connsiteX2" fmla="*/ 2205202 w 2205202"/>
              <a:gd name="connsiteY2" fmla="*/ 3089182 h 3089182"/>
              <a:gd name="connsiteX3" fmla="*/ 1743089 w 2205202"/>
              <a:gd name="connsiteY3" fmla="*/ 0 h 3089182"/>
              <a:gd name="connsiteX0" fmla="*/ 1733564 w 2205202"/>
              <a:gd name="connsiteY0" fmla="*/ 0 h 3079657"/>
              <a:gd name="connsiteX1" fmla="*/ 0 w 2205202"/>
              <a:gd name="connsiteY1" fmla="*/ 1852410 h 3079657"/>
              <a:gd name="connsiteX2" fmla="*/ 2205202 w 2205202"/>
              <a:gd name="connsiteY2" fmla="*/ 3079657 h 3079657"/>
              <a:gd name="connsiteX3" fmla="*/ 1733564 w 2205202"/>
              <a:gd name="connsiteY3" fmla="*/ 0 h 3079657"/>
              <a:gd name="connsiteX0" fmla="*/ 1695464 w 2167102"/>
              <a:gd name="connsiteY0" fmla="*/ 0 h 3079657"/>
              <a:gd name="connsiteX1" fmla="*/ 0 w 2167102"/>
              <a:gd name="connsiteY1" fmla="*/ 1871460 h 3079657"/>
              <a:gd name="connsiteX2" fmla="*/ 2167102 w 2167102"/>
              <a:gd name="connsiteY2" fmla="*/ 3079657 h 3079657"/>
              <a:gd name="connsiteX3" fmla="*/ 1695464 w 2167102"/>
              <a:gd name="connsiteY3" fmla="*/ 0 h 3079657"/>
              <a:gd name="connsiteX0" fmla="*/ 1724039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4039 w 2195677"/>
              <a:gd name="connsiteY3" fmla="*/ 0 h 3079657"/>
              <a:gd name="connsiteX0" fmla="*/ 17460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46073 w 2195677"/>
              <a:gd name="connsiteY3" fmla="*/ 0 h 3079657"/>
              <a:gd name="connsiteX0" fmla="*/ 1714323 w 2195677"/>
              <a:gd name="connsiteY0" fmla="*/ 0 h 3098707"/>
              <a:gd name="connsiteX1" fmla="*/ 0 w 2195677"/>
              <a:gd name="connsiteY1" fmla="*/ 1885748 h 3098707"/>
              <a:gd name="connsiteX2" fmla="*/ 2195677 w 2195677"/>
              <a:gd name="connsiteY2" fmla="*/ 3098707 h 3098707"/>
              <a:gd name="connsiteX3" fmla="*/ 1714323 w 2195677"/>
              <a:gd name="connsiteY3" fmla="*/ 0 h 3098707"/>
              <a:gd name="connsiteX0" fmla="*/ 1720673 w 2195677"/>
              <a:gd name="connsiteY0" fmla="*/ 0 h 3092357"/>
              <a:gd name="connsiteX1" fmla="*/ 0 w 2195677"/>
              <a:gd name="connsiteY1" fmla="*/ 1879398 h 3092357"/>
              <a:gd name="connsiteX2" fmla="*/ 2195677 w 2195677"/>
              <a:gd name="connsiteY2" fmla="*/ 3092357 h 3092357"/>
              <a:gd name="connsiteX3" fmla="*/ 1720673 w 2195677"/>
              <a:gd name="connsiteY3" fmla="*/ 0 h 3092357"/>
              <a:gd name="connsiteX0" fmla="*/ 1739723 w 2195677"/>
              <a:gd name="connsiteY0" fmla="*/ 0 h 3086007"/>
              <a:gd name="connsiteX1" fmla="*/ 0 w 2195677"/>
              <a:gd name="connsiteY1" fmla="*/ 1873048 h 3086007"/>
              <a:gd name="connsiteX2" fmla="*/ 2195677 w 2195677"/>
              <a:gd name="connsiteY2" fmla="*/ 3086007 h 3086007"/>
              <a:gd name="connsiteX3" fmla="*/ 1739723 w 2195677"/>
              <a:gd name="connsiteY3" fmla="*/ 0 h 3086007"/>
              <a:gd name="connsiteX0" fmla="*/ 1720673 w 2195677"/>
              <a:gd name="connsiteY0" fmla="*/ 0 h 3155857"/>
              <a:gd name="connsiteX1" fmla="*/ 0 w 2195677"/>
              <a:gd name="connsiteY1" fmla="*/ 1942898 h 3155857"/>
              <a:gd name="connsiteX2" fmla="*/ 2195677 w 2195677"/>
              <a:gd name="connsiteY2" fmla="*/ 3155857 h 3155857"/>
              <a:gd name="connsiteX3" fmla="*/ 1720673 w 2195677"/>
              <a:gd name="connsiteY3" fmla="*/ 0 h 3155857"/>
              <a:gd name="connsiteX0" fmla="*/ 17206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0673 w 2195677"/>
              <a:gd name="connsiteY3" fmla="*/ 0 h 3079657"/>
              <a:gd name="connsiteX0" fmla="*/ 1720673 w 2195677"/>
              <a:gd name="connsiteY0" fmla="*/ 0 h 3149507"/>
              <a:gd name="connsiteX1" fmla="*/ 0 w 2195677"/>
              <a:gd name="connsiteY1" fmla="*/ 1936548 h 3149507"/>
              <a:gd name="connsiteX2" fmla="*/ 2195677 w 2195677"/>
              <a:gd name="connsiteY2" fmla="*/ 3149507 h 3149507"/>
              <a:gd name="connsiteX3" fmla="*/ 1720673 w 219567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24975 w 2199979"/>
              <a:gd name="connsiteY0" fmla="*/ 0 h 3149507"/>
              <a:gd name="connsiteX1" fmla="*/ 0 w 2199979"/>
              <a:gd name="connsiteY1" fmla="*/ 1921800 h 3149507"/>
              <a:gd name="connsiteX2" fmla="*/ 2199979 w 2199979"/>
              <a:gd name="connsiteY2" fmla="*/ 3149507 h 3149507"/>
              <a:gd name="connsiteX3" fmla="*/ 1724975 w 2199979"/>
              <a:gd name="connsiteY3" fmla="*/ 0 h 3149507"/>
              <a:gd name="connsiteX0" fmla="*/ 1722399 w 2199979"/>
              <a:gd name="connsiteY0" fmla="*/ 0 h 3072234"/>
              <a:gd name="connsiteX1" fmla="*/ 0 w 2199979"/>
              <a:gd name="connsiteY1" fmla="*/ 1844527 h 3072234"/>
              <a:gd name="connsiteX2" fmla="*/ 2199979 w 2199979"/>
              <a:gd name="connsiteY2" fmla="*/ 3072234 h 3072234"/>
              <a:gd name="connsiteX3" fmla="*/ 1722399 w 2199979"/>
              <a:gd name="connsiteY3" fmla="*/ 0 h 3072234"/>
              <a:gd name="connsiteX0" fmla="*/ 1722399 w 2199979"/>
              <a:gd name="connsiteY0" fmla="*/ 0 h 3123750"/>
              <a:gd name="connsiteX1" fmla="*/ 0 w 2199979"/>
              <a:gd name="connsiteY1" fmla="*/ 1896043 h 3123750"/>
              <a:gd name="connsiteX2" fmla="*/ 2199979 w 2199979"/>
              <a:gd name="connsiteY2" fmla="*/ 3123750 h 3123750"/>
              <a:gd name="connsiteX3" fmla="*/ 1722399 w 2199979"/>
              <a:gd name="connsiteY3" fmla="*/ 0 h 3123750"/>
              <a:gd name="connsiteX0" fmla="*/ 1736047 w 2199979"/>
              <a:gd name="connsiteY0" fmla="*/ 0 h 3164694"/>
              <a:gd name="connsiteX1" fmla="*/ 0 w 2199979"/>
              <a:gd name="connsiteY1" fmla="*/ 1936987 h 3164694"/>
              <a:gd name="connsiteX2" fmla="*/ 2199979 w 2199979"/>
              <a:gd name="connsiteY2" fmla="*/ 3164694 h 3164694"/>
              <a:gd name="connsiteX3" fmla="*/ 1736047 w 2199979"/>
              <a:gd name="connsiteY3" fmla="*/ 0 h 316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79" h="3164694">
                <a:moveTo>
                  <a:pt x="1736047" y="0"/>
                </a:moveTo>
                <a:lnTo>
                  <a:pt x="0" y="1936987"/>
                </a:lnTo>
                <a:lnTo>
                  <a:pt x="2199979" y="3164694"/>
                </a:lnTo>
                <a:lnTo>
                  <a:pt x="1736047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8" name="Freeform 7"/>
          <p:cNvSpPr/>
          <p:nvPr/>
        </p:nvSpPr>
        <p:spPr>
          <a:xfrm>
            <a:off x="6375805" y="1"/>
            <a:ext cx="4644129" cy="1222744"/>
          </a:xfrm>
          <a:custGeom>
            <a:avLst/>
            <a:gdLst>
              <a:gd name="connsiteX0" fmla="*/ 0 w 4550735"/>
              <a:gd name="connsiteY0" fmla="*/ 0 h 1222745"/>
              <a:gd name="connsiteX1" fmla="*/ 1222744 w 4550735"/>
              <a:gd name="connsiteY1" fmla="*/ 1222745 h 1222745"/>
              <a:gd name="connsiteX2" fmla="*/ 4550735 w 4550735"/>
              <a:gd name="connsiteY2" fmla="*/ 10633 h 1222745"/>
              <a:gd name="connsiteX3" fmla="*/ 0 w 4550735"/>
              <a:gd name="connsiteY3" fmla="*/ 0 h 1222745"/>
              <a:gd name="connsiteX0" fmla="*/ 0 w 4582633"/>
              <a:gd name="connsiteY0" fmla="*/ 10633 h 1212112"/>
              <a:gd name="connsiteX1" fmla="*/ 1254642 w 4582633"/>
              <a:gd name="connsiteY1" fmla="*/ 1212112 h 1212112"/>
              <a:gd name="connsiteX2" fmla="*/ 4582633 w 4582633"/>
              <a:gd name="connsiteY2" fmla="*/ 0 h 1212112"/>
              <a:gd name="connsiteX3" fmla="*/ 0 w 4582633"/>
              <a:gd name="connsiteY3" fmla="*/ 10633 h 1212112"/>
              <a:gd name="connsiteX0" fmla="*/ 0 w 4566685"/>
              <a:gd name="connsiteY0" fmla="*/ 0 h 1228061"/>
              <a:gd name="connsiteX1" fmla="*/ 1238694 w 4566685"/>
              <a:gd name="connsiteY1" fmla="*/ 1228061 h 1228061"/>
              <a:gd name="connsiteX2" fmla="*/ 4566685 w 4566685"/>
              <a:gd name="connsiteY2" fmla="*/ 15949 h 1228061"/>
              <a:gd name="connsiteX3" fmla="*/ 0 w 4566685"/>
              <a:gd name="connsiteY3" fmla="*/ 0 h 1228061"/>
              <a:gd name="connsiteX0" fmla="*/ 0 w 4566685"/>
              <a:gd name="connsiteY0" fmla="*/ 0 h 1217428"/>
              <a:gd name="connsiteX1" fmla="*/ 1238694 w 4566685"/>
              <a:gd name="connsiteY1" fmla="*/ 1217428 h 1217428"/>
              <a:gd name="connsiteX2" fmla="*/ 4566685 w 4566685"/>
              <a:gd name="connsiteY2" fmla="*/ 5316 h 1217428"/>
              <a:gd name="connsiteX3" fmla="*/ 0 w 4566685"/>
              <a:gd name="connsiteY3" fmla="*/ 0 h 1217428"/>
              <a:gd name="connsiteX0" fmla="*/ 0 w 4614532"/>
              <a:gd name="connsiteY0" fmla="*/ 0 h 1217428"/>
              <a:gd name="connsiteX1" fmla="*/ 1238694 w 4614532"/>
              <a:gd name="connsiteY1" fmla="*/ 1217428 h 1217428"/>
              <a:gd name="connsiteX2" fmla="*/ 4614532 w 4614532"/>
              <a:gd name="connsiteY2" fmla="*/ 5316 h 1217428"/>
              <a:gd name="connsiteX3" fmla="*/ 0 w 4614532"/>
              <a:gd name="connsiteY3" fmla="*/ 0 h 1217428"/>
              <a:gd name="connsiteX0" fmla="*/ 0 w 4614532"/>
              <a:gd name="connsiteY0" fmla="*/ 0 h 1228060"/>
              <a:gd name="connsiteX1" fmla="*/ 1286541 w 4614532"/>
              <a:gd name="connsiteY1" fmla="*/ 1228060 h 1228060"/>
              <a:gd name="connsiteX2" fmla="*/ 4614532 w 4614532"/>
              <a:gd name="connsiteY2" fmla="*/ 5316 h 1228060"/>
              <a:gd name="connsiteX3" fmla="*/ 0 w 4614532"/>
              <a:gd name="connsiteY3" fmla="*/ 0 h 1228060"/>
              <a:gd name="connsiteX0" fmla="*/ 0 w 4614532"/>
              <a:gd name="connsiteY0" fmla="*/ 10633 h 1222744"/>
              <a:gd name="connsiteX1" fmla="*/ 1286541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10633 h 1201479"/>
              <a:gd name="connsiteX1" fmla="*/ 1238695 w 4614532"/>
              <a:gd name="connsiteY1" fmla="*/ 1201479 h 1201479"/>
              <a:gd name="connsiteX2" fmla="*/ 4614532 w 4614532"/>
              <a:gd name="connsiteY2" fmla="*/ 0 h 1201479"/>
              <a:gd name="connsiteX3" fmla="*/ 0 w 4614532"/>
              <a:gd name="connsiteY3" fmla="*/ 10633 h 1201479"/>
              <a:gd name="connsiteX0" fmla="*/ 0 w 4614532"/>
              <a:gd name="connsiteY0" fmla="*/ 10633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0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0 h 1222744"/>
              <a:gd name="connsiteX0" fmla="*/ 0 w 4630481"/>
              <a:gd name="connsiteY0" fmla="*/ 0 h 1222744"/>
              <a:gd name="connsiteX1" fmla="*/ 1249328 w 4630481"/>
              <a:gd name="connsiteY1" fmla="*/ 1222744 h 1222744"/>
              <a:gd name="connsiteX2" fmla="*/ 4630481 w 4630481"/>
              <a:gd name="connsiteY2" fmla="*/ 0 h 1222744"/>
              <a:gd name="connsiteX3" fmla="*/ 0 w 4630481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0 h 1222744"/>
              <a:gd name="connsiteX3" fmla="*/ 0 w 4671425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614149 h 1222744"/>
              <a:gd name="connsiteX3" fmla="*/ 0 w 4671425"/>
              <a:gd name="connsiteY3" fmla="*/ 0 h 1222744"/>
              <a:gd name="connsiteX0" fmla="*/ 0 w 4657777"/>
              <a:gd name="connsiteY0" fmla="*/ 13648 h 1236392"/>
              <a:gd name="connsiteX1" fmla="*/ 1290272 w 4657777"/>
              <a:gd name="connsiteY1" fmla="*/ 1236392 h 1236392"/>
              <a:gd name="connsiteX2" fmla="*/ 4657777 w 4657777"/>
              <a:gd name="connsiteY2" fmla="*/ 0 h 1236392"/>
              <a:gd name="connsiteX3" fmla="*/ 0 w 4657777"/>
              <a:gd name="connsiteY3" fmla="*/ 13648 h 1236392"/>
              <a:gd name="connsiteX0" fmla="*/ 0 w 4644129"/>
              <a:gd name="connsiteY0" fmla="*/ 0 h 1222744"/>
              <a:gd name="connsiteX1" fmla="*/ 1290272 w 4644129"/>
              <a:gd name="connsiteY1" fmla="*/ 1222744 h 1222744"/>
              <a:gd name="connsiteX2" fmla="*/ 4644129 w 4644129"/>
              <a:gd name="connsiteY2" fmla="*/ 0 h 1222744"/>
              <a:gd name="connsiteX3" fmla="*/ 0 w 4644129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4129" h="1222744">
                <a:moveTo>
                  <a:pt x="0" y="0"/>
                </a:moveTo>
                <a:lnTo>
                  <a:pt x="1290272" y="1222744"/>
                </a:lnTo>
                <a:lnTo>
                  <a:pt x="4644129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8"/>
          <p:cNvSpPr/>
          <p:nvPr/>
        </p:nvSpPr>
        <p:spPr>
          <a:xfrm>
            <a:off x="4052439" y="2989173"/>
            <a:ext cx="3708351" cy="2971471"/>
          </a:xfrm>
          <a:custGeom>
            <a:avLst/>
            <a:gdLst>
              <a:gd name="connsiteX0" fmla="*/ 2291255 w 3641834"/>
              <a:gd name="connsiteY0" fmla="*/ 0 h 2958662"/>
              <a:gd name="connsiteX1" fmla="*/ 3641834 w 3641834"/>
              <a:gd name="connsiteY1" fmla="*/ 1692165 h 2958662"/>
              <a:gd name="connsiteX2" fmla="*/ 0 w 3641834"/>
              <a:gd name="connsiteY2" fmla="*/ 2958662 h 2958662"/>
              <a:gd name="connsiteX3" fmla="*/ 2291255 w 3641834"/>
              <a:gd name="connsiteY3" fmla="*/ 0 h 2958662"/>
              <a:gd name="connsiteX0" fmla="*/ 2291255 w 3641834"/>
              <a:gd name="connsiteY0" fmla="*/ 0 h 2963917"/>
              <a:gd name="connsiteX1" fmla="*/ 3641834 w 3641834"/>
              <a:gd name="connsiteY1" fmla="*/ 1697420 h 2963917"/>
              <a:gd name="connsiteX2" fmla="*/ 0 w 3641834"/>
              <a:gd name="connsiteY2" fmla="*/ 2963917 h 2963917"/>
              <a:gd name="connsiteX3" fmla="*/ 2291255 w 3641834"/>
              <a:gd name="connsiteY3" fmla="*/ 0 h 2963917"/>
              <a:gd name="connsiteX0" fmla="*/ 2301765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301765 w 3641834"/>
              <a:gd name="connsiteY3" fmla="*/ 0 h 2948152"/>
              <a:gd name="connsiteX0" fmla="*/ 2293452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293452 w 3641834"/>
              <a:gd name="connsiteY3" fmla="*/ 0 h 2948152"/>
              <a:gd name="connsiteX0" fmla="*/ 2305379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305379 w 3653761"/>
              <a:gd name="connsiteY3" fmla="*/ 0 h 2944176"/>
              <a:gd name="connsiteX0" fmla="*/ 2291731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291731 w 3653761"/>
              <a:gd name="connsiteY3" fmla="*/ 0 h 2944176"/>
              <a:gd name="connsiteX0" fmla="*/ 2305378 w 3653761"/>
              <a:gd name="connsiteY0" fmla="*/ 0 h 2971471"/>
              <a:gd name="connsiteX1" fmla="*/ 3653761 w 3653761"/>
              <a:gd name="connsiteY1" fmla="*/ 1708950 h 2971471"/>
              <a:gd name="connsiteX2" fmla="*/ 0 w 3653761"/>
              <a:gd name="connsiteY2" fmla="*/ 2971471 h 2971471"/>
              <a:gd name="connsiteX3" fmla="*/ 2305378 w 3653761"/>
              <a:gd name="connsiteY3" fmla="*/ 0 h 2971471"/>
              <a:gd name="connsiteX0" fmla="*/ 2305378 w 3694704"/>
              <a:gd name="connsiteY0" fmla="*/ 0 h 2971471"/>
              <a:gd name="connsiteX1" fmla="*/ 3694704 w 3694704"/>
              <a:gd name="connsiteY1" fmla="*/ 1722598 h 2971471"/>
              <a:gd name="connsiteX2" fmla="*/ 0 w 3694704"/>
              <a:gd name="connsiteY2" fmla="*/ 2971471 h 2971471"/>
              <a:gd name="connsiteX3" fmla="*/ 2305378 w 3694704"/>
              <a:gd name="connsiteY3" fmla="*/ 0 h 2971471"/>
              <a:gd name="connsiteX0" fmla="*/ 2319025 w 3708351"/>
              <a:gd name="connsiteY0" fmla="*/ 0 h 2971471"/>
              <a:gd name="connsiteX1" fmla="*/ 3708351 w 3708351"/>
              <a:gd name="connsiteY1" fmla="*/ 1722598 h 2971471"/>
              <a:gd name="connsiteX2" fmla="*/ 0 w 3708351"/>
              <a:gd name="connsiteY2" fmla="*/ 2971471 h 2971471"/>
              <a:gd name="connsiteX3" fmla="*/ 2319025 w 3708351"/>
              <a:gd name="connsiteY3" fmla="*/ 0 h 2971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8351" h="2971471">
                <a:moveTo>
                  <a:pt x="2319025" y="0"/>
                </a:moveTo>
                <a:lnTo>
                  <a:pt x="3708351" y="1722598"/>
                </a:lnTo>
                <a:lnTo>
                  <a:pt x="0" y="2971471"/>
                </a:lnTo>
                <a:lnTo>
                  <a:pt x="231902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5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0" name="Freeform 9"/>
          <p:cNvSpPr/>
          <p:nvPr/>
        </p:nvSpPr>
        <p:spPr>
          <a:xfrm>
            <a:off x="-3085" y="-4317"/>
            <a:ext cx="3366670" cy="1808791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346198"/>
              <a:gd name="connsiteY0" fmla="*/ 0 h 1771137"/>
              <a:gd name="connsiteX1" fmla="*/ 3346198 w 3346198"/>
              <a:gd name="connsiteY1" fmla="*/ 3282 h 1771137"/>
              <a:gd name="connsiteX2" fmla="*/ 3153403 w 3346198"/>
              <a:gd name="connsiteY2" fmla="*/ 1771137 h 1771137"/>
              <a:gd name="connsiteX3" fmla="*/ 0 w 3346198"/>
              <a:gd name="connsiteY3" fmla="*/ 0 h 1771137"/>
              <a:gd name="connsiteX0" fmla="*/ 0 w 3346198"/>
              <a:gd name="connsiteY0" fmla="*/ 0 h 1766374"/>
              <a:gd name="connsiteX1" fmla="*/ 3346198 w 3346198"/>
              <a:gd name="connsiteY1" fmla="*/ 3282 h 1766374"/>
              <a:gd name="connsiteX2" fmla="*/ 3110540 w 3346198"/>
              <a:gd name="connsiteY2" fmla="*/ 1766374 h 1766374"/>
              <a:gd name="connsiteX3" fmla="*/ 0 w 3346198"/>
              <a:gd name="connsiteY3" fmla="*/ 0 h 1766374"/>
              <a:gd name="connsiteX0" fmla="*/ 0 w 3346198"/>
              <a:gd name="connsiteY0" fmla="*/ 0 h 1780662"/>
              <a:gd name="connsiteX1" fmla="*/ 3346198 w 3346198"/>
              <a:gd name="connsiteY1" fmla="*/ 3282 h 1780662"/>
              <a:gd name="connsiteX2" fmla="*/ 3091490 w 3346198"/>
              <a:gd name="connsiteY2" fmla="*/ 1780662 h 1780662"/>
              <a:gd name="connsiteX3" fmla="*/ 0 w 3346198"/>
              <a:gd name="connsiteY3" fmla="*/ 0 h 1780662"/>
              <a:gd name="connsiteX0" fmla="*/ 0 w 3346198"/>
              <a:gd name="connsiteY0" fmla="*/ 0 h 1804474"/>
              <a:gd name="connsiteX1" fmla="*/ 3346198 w 3346198"/>
              <a:gd name="connsiteY1" fmla="*/ 3282 h 1804474"/>
              <a:gd name="connsiteX2" fmla="*/ 3115303 w 3346198"/>
              <a:gd name="connsiteY2" fmla="*/ 1804474 h 1804474"/>
              <a:gd name="connsiteX3" fmla="*/ 0 w 3346198"/>
              <a:gd name="connsiteY3" fmla="*/ 0 h 1804474"/>
              <a:gd name="connsiteX0" fmla="*/ 0 w 3346198"/>
              <a:gd name="connsiteY0" fmla="*/ 10366 h 1801192"/>
              <a:gd name="connsiteX1" fmla="*/ 3346198 w 3346198"/>
              <a:gd name="connsiteY1" fmla="*/ 0 h 1801192"/>
              <a:gd name="connsiteX2" fmla="*/ 3115303 w 3346198"/>
              <a:gd name="connsiteY2" fmla="*/ 1801192 h 1801192"/>
              <a:gd name="connsiteX3" fmla="*/ 0 w 3346198"/>
              <a:gd name="connsiteY3" fmla="*/ 10366 h 1801192"/>
              <a:gd name="connsiteX0" fmla="*/ 0 w 3366670"/>
              <a:gd name="connsiteY0" fmla="*/ 0 h 1818122"/>
              <a:gd name="connsiteX1" fmla="*/ 3366670 w 3366670"/>
              <a:gd name="connsiteY1" fmla="*/ 16930 h 1818122"/>
              <a:gd name="connsiteX2" fmla="*/ 3135775 w 3366670"/>
              <a:gd name="connsiteY2" fmla="*/ 1818122 h 1818122"/>
              <a:gd name="connsiteX3" fmla="*/ 0 w 3366670"/>
              <a:gd name="connsiteY3" fmla="*/ 0 h 1818122"/>
              <a:gd name="connsiteX0" fmla="*/ 0 w 3363258"/>
              <a:gd name="connsiteY0" fmla="*/ 0 h 1811298"/>
              <a:gd name="connsiteX1" fmla="*/ 3363258 w 3363258"/>
              <a:gd name="connsiteY1" fmla="*/ 10106 h 1811298"/>
              <a:gd name="connsiteX2" fmla="*/ 3132363 w 3363258"/>
              <a:gd name="connsiteY2" fmla="*/ 1811298 h 1811298"/>
              <a:gd name="connsiteX3" fmla="*/ 0 w 3363258"/>
              <a:gd name="connsiteY3" fmla="*/ 0 h 1811298"/>
              <a:gd name="connsiteX0" fmla="*/ 0 w 3363258"/>
              <a:gd name="connsiteY0" fmla="*/ 0 h 1807886"/>
              <a:gd name="connsiteX1" fmla="*/ 3363258 w 3363258"/>
              <a:gd name="connsiteY1" fmla="*/ 6694 h 1807886"/>
              <a:gd name="connsiteX2" fmla="*/ 3132363 w 3363258"/>
              <a:gd name="connsiteY2" fmla="*/ 1807886 h 1807886"/>
              <a:gd name="connsiteX3" fmla="*/ 0 w 3363258"/>
              <a:gd name="connsiteY3" fmla="*/ 0 h 1807886"/>
              <a:gd name="connsiteX0" fmla="*/ 0 w 3363258"/>
              <a:gd name="connsiteY0" fmla="*/ 3542 h 1801192"/>
              <a:gd name="connsiteX1" fmla="*/ 3363258 w 3363258"/>
              <a:gd name="connsiteY1" fmla="*/ 0 h 1801192"/>
              <a:gd name="connsiteX2" fmla="*/ 3132363 w 3363258"/>
              <a:gd name="connsiteY2" fmla="*/ 1801192 h 1801192"/>
              <a:gd name="connsiteX3" fmla="*/ 0 w 3363258"/>
              <a:gd name="connsiteY3" fmla="*/ 3542 h 1801192"/>
              <a:gd name="connsiteX0" fmla="*/ 0 w 3366670"/>
              <a:gd name="connsiteY0" fmla="*/ 0 h 1804474"/>
              <a:gd name="connsiteX1" fmla="*/ 3366670 w 3366670"/>
              <a:gd name="connsiteY1" fmla="*/ 3282 h 1804474"/>
              <a:gd name="connsiteX2" fmla="*/ 3135775 w 3366670"/>
              <a:gd name="connsiteY2" fmla="*/ 1804474 h 1804474"/>
              <a:gd name="connsiteX3" fmla="*/ 0 w 3366670"/>
              <a:gd name="connsiteY3" fmla="*/ 0 h 180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6670" h="1804474">
                <a:moveTo>
                  <a:pt x="0" y="0"/>
                </a:moveTo>
                <a:lnTo>
                  <a:pt x="3366670" y="3282"/>
                </a:lnTo>
                <a:lnTo>
                  <a:pt x="3135775" y="18044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1" name="Freeform 10"/>
          <p:cNvSpPr/>
          <p:nvPr/>
        </p:nvSpPr>
        <p:spPr>
          <a:xfrm>
            <a:off x="3111696" y="1778988"/>
            <a:ext cx="3269644" cy="3085357"/>
          </a:xfrm>
          <a:custGeom>
            <a:avLst/>
            <a:gdLst>
              <a:gd name="connsiteX0" fmla="*/ 0 w 3237186"/>
              <a:gd name="connsiteY0" fmla="*/ 0 h 3095296"/>
              <a:gd name="connsiteX1" fmla="*/ 441434 w 3237186"/>
              <a:gd name="connsiteY1" fmla="*/ 3095296 h 3095296"/>
              <a:gd name="connsiteX2" fmla="*/ 3237186 w 3237186"/>
              <a:gd name="connsiteY2" fmla="*/ 1255986 h 3095296"/>
              <a:gd name="connsiteX3" fmla="*/ 0 w 3237186"/>
              <a:gd name="connsiteY3" fmla="*/ 0 h 3095296"/>
              <a:gd name="connsiteX0" fmla="*/ 0 w 3237186"/>
              <a:gd name="connsiteY0" fmla="*/ 0 h 3109584"/>
              <a:gd name="connsiteX1" fmla="*/ 441434 w 3237186"/>
              <a:gd name="connsiteY1" fmla="*/ 3109584 h 3109584"/>
              <a:gd name="connsiteX2" fmla="*/ 3237186 w 3237186"/>
              <a:gd name="connsiteY2" fmla="*/ 1270274 h 3109584"/>
              <a:gd name="connsiteX3" fmla="*/ 0 w 3237186"/>
              <a:gd name="connsiteY3" fmla="*/ 0 h 3109584"/>
              <a:gd name="connsiteX0" fmla="*/ 0 w 3237186"/>
              <a:gd name="connsiteY0" fmla="*/ 0 h 3085764"/>
              <a:gd name="connsiteX1" fmla="*/ 441434 w 3237186"/>
              <a:gd name="connsiteY1" fmla="*/ 3085764 h 3085764"/>
              <a:gd name="connsiteX2" fmla="*/ 3237186 w 3237186"/>
              <a:gd name="connsiteY2" fmla="*/ 1246454 h 3085764"/>
              <a:gd name="connsiteX3" fmla="*/ 0 w 3237186"/>
              <a:gd name="connsiteY3" fmla="*/ 0 h 3085764"/>
              <a:gd name="connsiteX0" fmla="*/ 0 w 3255520"/>
              <a:gd name="connsiteY0" fmla="*/ 0 h 3085764"/>
              <a:gd name="connsiteX1" fmla="*/ 441434 w 3255520"/>
              <a:gd name="connsiteY1" fmla="*/ 3085764 h 3085764"/>
              <a:gd name="connsiteX2" fmla="*/ 3255520 w 3255520"/>
              <a:gd name="connsiteY2" fmla="*/ 1239108 h 3085764"/>
              <a:gd name="connsiteX3" fmla="*/ 0 w 3255520"/>
              <a:gd name="connsiteY3" fmla="*/ 0 h 3085764"/>
              <a:gd name="connsiteX0" fmla="*/ 0 w 3255520"/>
              <a:gd name="connsiteY0" fmla="*/ 0 h 3088940"/>
              <a:gd name="connsiteX1" fmla="*/ 460457 w 3255520"/>
              <a:gd name="connsiteY1" fmla="*/ 3088940 h 3088940"/>
              <a:gd name="connsiteX2" fmla="*/ 3255520 w 3255520"/>
              <a:gd name="connsiteY2" fmla="*/ 1239108 h 3088940"/>
              <a:gd name="connsiteX3" fmla="*/ 0 w 3255520"/>
              <a:gd name="connsiteY3" fmla="*/ 0 h 3088940"/>
              <a:gd name="connsiteX0" fmla="*/ 0 w 3262334"/>
              <a:gd name="connsiteY0" fmla="*/ 0 h 3088940"/>
              <a:gd name="connsiteX1" fmla="*/ 460457 w 3262334"/>
              <a:gd name="connsiteY1" fmla="*/ 3088940 h 3088940"/>
              <a:gd name="connsiteX2" fmla="*/ 3262334 w 3262334"/>
              <a:gd name="connsiteY2" fmla="*/ 1239108 h 3088940"/>
              <a:gd name="connsiteX3" fmla="*/ 0 w 3262334"/>
              <a:gd name="connsiteY3" fmla="*/ 0 h 3088940"/>
              <a:gd name="connsiteX0" fmla="*/ 0 w 3264905"/>
              <a:gd name="connsiteY0" fmla="*/ 0 h 3086363"/>
              <a:gd name="connsiteX1" fmla="*/ 463028 w 3264905"/>
              <a:gd name="connsiteY1" fmla="*/ 3086363 h 3086363"/>
              <a:gd name="connsiteX2" fmla="*/ 3264905 w 3264905"/>
              <a:gd name="connsiteY2" fmla="*/ 1236531 h 3086363"/>
              <a:gd name="connsiteX3" fmla="*/ 0 w 3264905"/>
              <a:gd name="connsiteY3" fmla="*/ 0 h 308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4905" h="3086363">
                <a:moveTo>
                  <a:pt x="0" y="0"/>
                </a:moveTo>
                <a:lnTo>
                  <a:pt x="463028" y="3086363"/>
                </a:lnTo>
                <a:lnTo>
                  <a:pt x="3264905" y="123653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2" name="Freeform 11"/>
          <p:cNvSpPr/>
          <p:nvPr/>
        </p:nvSpPr>
        <p:spPr>
          <a:xfrm>
            <a:off x="7713406" y="2411362"/>
            <a:ext cx="1983659" cy="4457360"/>
          </a:xfrm>
          <a:custGeom>
            <a:avLst/>
            <a:gdLst>
              <a:gd name="connsiteX0" fmla="*/ 1983659 w 1983659"/>
              <a:gd name="connsiteY0" fmla="*/ 0 h 4431891"/>
              <a:gd name="connsiteX1" fmla="*/ 1032388 w 1983659"/>
              <a:gd name="connsiteY1" fmla="*/ 4431891 h 4431891"/>
              <a:gd name="connsiteX2" fmla="*/ 0 w 1983659"/>
              <a:gd name="connsiteY2" fmla="*/ 2286000 h 4431891"/>
              <a:gd name="connsiteX3" fmla="*/ 1983659 w 1983659"/>
              <a:gd name="connsiteY3" fmla="*/ 0 h 4431891"/>
              <a:gd name="connsiteX0" fmla="*/ 1983659 w 1983659"/>
              <a:gd name="connsiteY0" fmla="*/ 0 h 4439842"/>
              <a:gd name="connsiteX1" fmla="*/ 1000583 w 1983659"/>
              <a:gd name="connsiteY1" fmla="*/ 4439842 h 4439842"/>
              <a:gd name="connsiteX2" fmla="*/ 0 w 1983659"/>
              <a:gd name="connsiteY2" fmla="*/ 2286000 h 4439842"/>
              <a:gd name="connsiteX3" fmla="*/ 1983659 w 1983659"/>
              <a:gd name="connsiteY3" fmla="*/ 0 h 4439842"/>
              <a:gd name="connsiteX0" fmla="*/ 1983659 w 1983659"/>
              <a:gd name="connsiteY0" fmla="*/ 0 h 4447794"/>
              <a:gd name="connsiteX1" fmla="*/ 1000583 w 1983659"/>
              <a:gd name="connsiteY1" fmla="*/ 4447794 h 4447794"/>
              <a:gd name="connsiteX2" fmla="*/ 0 w 1983659"/>
              <a:gd name="connsiteY2" fmla="*/ 2286000 h 4447794"/>
              <a:gd name="connsiteX3" fmla="*/ 1983659 w 1983659"/>
              <a:gd name="connsiteY3" fmla="*/ 0 h 4447794"/>
              <a:gd name="connsiteX0" fmla="*/ 1983659 w 1983659"/>
              <a:gd name="connsiteY0" fmla="*/ 0 h 4471648"/>
              <a:gd name="connsiteX1" fmla="*/ 1000583 w 1983659"/>
              <a:gd name="connsiteY1" fmla="*/ 4471648 h 4471648"/>
              <a:gd name="connsiteX2" fmla="*/ 0 w 1983659"/>
              <a:gd name="connsiteY2" fmla="*/ 2286000 h 4471648"/>
              <a:gd name="connsiteX3" fmla="*/ 1983659 w 1983659"/>
              <a:gd name="connsiteY3" fmla="*/ 0 h 4471648"/>
              <a:gd name="connsiteX0" fmla="*/ 1983659 w 1983659"/>
              <a:gd name="connsiteY0" fmla="*/ 0 h 4457360"/>
              <a:gd name="connsiteX1" fmla="*/ 995820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  <a:gd name="connsiteX0" fmla="*/ 1983659 w 1983659"/>
              <a:gd name="connsiteY0" fmla="*/ 0 h 4457360"/>
              <a:gd name="connsiteX1" fmla="*/ 991058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59" h="4457360">
                <a:moveTo>
                  <a:pt x="1983659" y="0"/>
                </a:moveTo>
                <a:lnTo>
                  <a:pt x="991058" y="4457360"/>
                </a:lnTo>
                <a:lnTo>
                  <a:pt x="0" y="2286000"/>
                </a:lnTo>
                <a:lnTo>
                  <a:pt x="198365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3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3" name="Freeform 12"/>
          <p:cNvSpPr/>
          <p:nvPr/>
        </p:nvSpPr>
        <p:spPr>
          <a:xfrm>
            <a:off x="6341757" y="1209676"/>
            <a:ext cx="3359456" cy="1822946"/>
          </a:xfrm>
          <a:custGeom>
            <a:avLst/>
            <a:gdLst>
              <a:gd name="connsiteX0" fmla="*/ 1271587 w 3305175"/>
              <a:gd name="connsiteY0" fmla="*/ 0 h 1809750"/>
              <a:gd name="connsiteX1" fmla="*/ 3305175 w 3305175"/>
              <a:gd name="connsiteY1" fmla="*/ 1233487 h 1809750"/>
              <a:gd name="connsiteX2" fmla="*/ 0 w 3305175"/>
              <a:gd name="connsiteY2" fmla="*/ 1809750 h 1809750"/>
              <a:gd name="connsiteX3" fmla="*/ 1271587 w 3305175"/>
              <a:gd name="connsiteY3" fmla="*/ 0 h 1809750"/>
              <a:gd name="connsiteX0" fmla="*/ 1281112 w 3314700"/>
              <a:gd name="connsiteY0" fmla="*/ 0 h 1828800"/>
              <a:gd name="connsiteX1" fmla="*/ 3314700 w 3314700"/>
              <a:gd name="connsiteY1" fmla="*/ 1233487 h 1828800"/>
              <a:gd name="connsiteX2" fmla="*/ 0 w 3314700"/>
              <a:gd name="connsiteY2" fmla="*/ 1828800 h 1828800"/>
              <a:gd name="connsiteX3" fmla="*/ 1281112 w 3314700"/>
              <a:gd name="connsiteY3" fmla="*/ 0 h 1828800"/>
              <a:gd name="connsiteX0" fmla="*/ 1300162 w 3333750"/>
              <a:gd name="connsiteY0" fmla="*/ 0 h 1824037"/>
              <a:gd name="connsiteX1" fmla="*/ 3333750 w 3333750"/>
              <a:gd name="connsiteY1" fmla="*/ 1233487 h 1824037"/>
              <a:gd name="connsiteX2" fmla="*/ 0 w 3333750"/>
              <a:gd name="connsiteY2" fmla="*/ 1824037 h 1824037"/>
              <a:gd name="connsiteX3" fmla="*/ 1300162 w 3333750"/>
              <a:gd name="connsiteY3" fmla="*/ 0 h 1824037"/>
              <a:gd name="connsiteX0" fmla="*/ 1314449 w 3333750"/>
              <a:gd name="connsiteY0" fmla="*/ 0 h 1381124"/>
              <a:gd name="connsiteX1" fmla="*/ 3333750 w 3333750"/>
              <a:gd name="connsiteY1" fmla="*/ 790574 h 1381124"/>
              <a:gd name="connsiteX2" fmla="*/ 0 w 3333750"/>
              <a:gd name="connsiteY2" fmla="*/ 1381124 h 1381124"/>
              <a:gd name="connsiteX3" fmla="*/ 1314449 w 3333750"/>
              <a:gd name="connsiteY3" fmla="*/ 0 h 138112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456" h="1822946">
                <a:moveTo>
                  <a:pt x="1325868" y="0"/>
                </a:moveTo>
                <a:lnTo>
                  <a:pt x="3359456" y="1228724"/>
                </a:lnTo>
                <a:lnTo>
                  <a:pt x="0" y="1822946"/>
                </a:lnTo>
                <a:lnTo>
                  <a:pt x="1325868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96000">
                <a:schemeClr val="accent2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4" name="Freeform 13"/>
          <p:cNvSpPr/>
          <p:nvPr/>
        </p:nvSpPr>
        <p:spPr>
          <a:xfrm>
            <a:off x="-227" y="-2"/>
            <a:ext cx="1040749" cy="6862615"/>
          </a:xfrm>
          <a:custGeom>
            <a:avLst/>
            <a:gdLst>
              <a:gd name="connsiteX0" fmla="*/ 0 w 1076445"/>
              <a:gd name="connsiteY0" fmla="*/ 0 h 6817489"/>
              <a:gd name="connsiteX1" fmla="*/ 1076445 w 1076445"/>
              <a:gd name="connsiteY1" fmla="*/ 1805651 h 6817489"/>
              <a:gd name="connsiteX2" fmla="*/ 11574 w 1076445"/>
              <a:gd name="connsiteY2" fmla="*/ 6817489 h 6817489"/>
              <a:gd name="connsiteX3" fmla="*/ 0 w 1076445"/>
              <a:gd name="connsiteY3" fmla="*/ 0 h 6817489"/>
              <a:gd name="connsiteX0" fmla="*/ 0 w 873245"/>
              <a:gd name="connsiteY0" fmla="*/ 0 h 6817489"/>
              <a:gd name="connsiteX1" fmla="*/ 873245 w 873245"/>
              <a:gd name="connsiteY1" fmla="*/ 1764376 h 6817489"/>
              <a:gd name="connsiteX2" fmla="*/ 11574 w 873245"/>
              <a:gd name="connsiteY2" fmla="*/ 6817489 h 6817489"/>
              <a:gd name="connsiteX3" fmla="*/ 0 w 873245"/>
              <a:gd name="connsiteY3" fmla="*/ 0 h 6817489"/>
              <a:gd name="connsiteX0" fmla="*/ 0 w 1047870"/>
              <a:gd name="connsiteY0" fmla="*/ 0 h 6817489"/>
              <a:gd name="connsiteX1" fmla="*/ 1047870 w 1047870"/>
              <a:gd name="connsiteY1" fmla="*/ 1770726 h 6817489"/>
              <a:gd name="connsiteX2" fmla="*/ 11574 w 1047870"/>
              <a:gd name="connsiteY2" fmla="*/ 6817489 h 6817489"/>
              <a:gd name="connsiteX3" fmla="*/ 0 w 1047870"/>
              <a:gd name="connsiteY3" fmla="*/ 0 h 6817489"/>
              <a:gd name="connsiteX0" fmla="*/ 0 w 698013"/>
              <a:gd name="connsiteY0" fmla="*/ 0 h 6817489"/>
              <a:gd name="connsiteX1" fmla="*/ 698013 w 698013"/>
              <a:gd name="connsiteY1" fmla="*/ 2181752 h 6817489"/>
              <a:gd name="connsiteX2" fmla="*/ 11574 w 698013"/>
              <a:gd name="connsiteY2" fmla="*/ 6817489 h 6817489"/>
              <a:gd name="connsiteX3" fmla="*/ 0 w 698013"/>
              <a:gd name="connsiteY3" fmla="*/ 0 h 6817489"/>
              <a:gd name="connsiteX0" fmla="*/ 0 w 1039919"/>
              <a:gd name="connsiteY0" fmla="*/ 0 h 6817489"/>
              <a:gd name="connsiteX1" fmla="*/ 1039919 w 1039919"/>
              <a:gd name="connsiteY1" fmla="*/ 1762823 h 6817489"/>
              <a:gd name="connsiteX2" fmla="*/ 11574 w 1039919"/>
              <a:gd name="connsiteY2" fmla="*/ 6817489 h 6817489"/>
              <a:gd name="connsiteX3" fmla="*/ 0 w 1039919"/>
              <a:gd name="connsiteY3" fmla="*/ 0 h 6817489"/>
              <a:gd name="connsiteX0" fmla="*/ 0 w 823788"/>
              <a:gd name="connsiteY0" fmla="*/ 0 h 6817489"/>
              <a:gd name="connsiteX1" fmla="*/ 823788 w 823788"/>
              <a:gd name="connsiteY1" fmla="*/ 1820668 h 6817489"/>
              <a:gd name="connsiteX2" fmla="*/ 11574 w 823788"/>
              <a:gd name="connsiteY2" fmla="*/ 6817489 h 6817489"/>
              <a:gd name="connsiteX3" fmla="*/ 0 w 823788"/>
              <a:gd name="connsiteY3" fmla="*/ 0 h 6817489"/>
              <a:gd name="connsiteX0" fmla="*/ 0 w 1035762"/>
              <a:gd name="connsiteY0" fmla="*/ 0 h 6817489"/>
              <a:gd name="connsiteX1" fmla="*/ 1035762 w 1035762"/>
              <a:gd name="connsiteY1" fmla="*/ 1766955 h 6817489"/>
              <a:gd name="connsiteX2" fmla="*/ 11574 w 1035762"/>
              <a:gd name="connsiteY2" fmla="*/ 6817489 h 6817489"/>
              <a:gd name="connsiteX3" fmla="*/ 0 w 1035762"/>
              <a:gd name="connsiteY3" fmla="*/ 0 h 6817489"/>
              <a:gd name="connsiteX0" fmla="*/ 0 w 1040524"/>
              <a:gd name="connsiteY0" fmla="*/ 0 h 6817489"/>
              <a:gd name="connsiteX1" fmla="*/ 1040524 w 1040524"/>
              <a:gd name="connsiteY1" fmla="*/ 1762221 h 6817489"/>
              <a:gd name="connsiteX2" fmla="*/ 11574 w 1040524"/>
              <a:gd name="connsiteY2" fmla="*/ 6817489 h 6817489"/>
              <a:gd name="connsiteX3" fmla="*/ 0 w 1040524"/>
              <a:gd name="connsiteY3" fmla="*/ 0 h 6817489"/>
              <a:gd name="connsiteX0" fmla="*/ 225 w 1040749"/>
              <a:gd name="connsiteY0" fmla="*/ 0 h 6858541"/>
              <a:gd name="connsiteX1" fmla="*/ 1040749 w 1040749"/>
              <a:gd name="connsiteY1" fmla="*/ 1762221 h 6858541"/>
              <a:gd name="connsiteX2" fmla="*/ 0 w 1040749"/>
              <a:gd name="connsiteY2" fmla="*/ 6858541 h 6858541"/>
              <a:gd name="connsiteX3" fmla="*/ 225 w 1040749"/>
              <a:gd name="connsiteY3" fmla="*/ 0 h 6858541"/>
              <a:gd name="connsiteX0" fmla="*/ 225 w 1040749"/>
              <a:gd name="connsiteY0" fmla="*/ 0 h 6835083"/>
              <a:gd name="connsiteX1" fmla="*/ 1040749 w 1040749"/>
              <a:gd name="connsiteY1" fmla="*/ 1762221 h 6835083"/>
              <a:gd name="connsiteX2" fmla="*/ 0 w 1040749"/>
              <a:gd name="connsiteY2" fmla="*/ 6835083 h 6835083"/>
              <a:gd name="connsiteX3" fmla="*/ 225 w 1040749"/>
              <a:gd name="connsiteY3" fmla="*/ 0 h 683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0749" h="6835083">
                <a:moveTo>
                  <a:pt x="225" y="0"/>
                </a:moveTo>
                <a:lnTo>
                  <a:pt x="1040749" y="1762221"/>
                </a:lnTo>
                <a:lnTo>
                  <a:pt x="0" y="6835083"/>
                </a:lnTo>
                <a:lnTo>
                  <a:pt x="225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5" name="Freeform 14"/>
          <p:cNvSpPr/>
          <p:nvPr/>
        </p:nvSpPr>
        <p:spPr>
          <a:xfrm>
            <a:off x="3119436" y="-1"/>
            <a:ext cx="3260163" cy="3022037"/>
          </a:xfrm>
          <a:custGeom>
            <a:avLst/>
            <a:gdLst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85737 w 3228975"/>
              <a:gd name="connsiteY3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976437 w 3228975"/>
              <a:gd name="connsiteY3" fmla="*/ 1776413 h 3024188"/>
              <a:gd name="connsiteX4" fmla="*/ 185737 w 3228975"/>
              <a:gd name="connsiteY4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2733674 w 3228975"/>
              <a:gd name="connsiteY3" fmla="*/ 1281113 h 3024188"/>
              <a:gd name="connsiteX4" fmla="*/ 185737 w 3228975"/>
              <a:gd name="connsiteY4" fmla="*/ 0 h 3024188"/>
              <a:gd name="connsiteX0" fmla="*/ 185737 w 3181350"/>
              <a:gd name="connsiteY0" fmla="*/ 0 h 2481263"/>
              <a:gd name="connsiteX1" fmla="*/ 0 w 3181350"/>
              <a:gd name="connsiteY1" fmla="*/ 1771650 h 2481263"/>
              <a:gd name="connsiteX2" fmla="*/ 3181350 w 3181350"/>
              <a:gd name="connsiteY2" fmla="*/ 2481263 h 2481263"/>
              <a:gd name="connsiteX3" fmla="*/ 2733674 w 3181350"/>
              <a:gd name="connsiteY3" fmla="*/ 1281113 h 2481263"/>
              <a:gd name="connsiteX4" fmla="*/ 185737 w 3181350"/>
              <a:gd name="connsiteY4" fmla="*/ 0 h 24812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1113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5876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185737 w 3214688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81175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66887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7165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9070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22037"/>
              <a:gd name="connsiteX1" fmla="*/ 0 w 3252789"/>
              <a:gd name="connsiteY1" fmla="*/ 1790700 h 3022037"/>
              <a:gd name="connsiteX2" fmla="*/ 3252789 w 3252789"/>
              <a:gd name="connsiteY2" fmla="*/ 3022037 h 3022037"/>
              <a:gd name="connsiteX3" fmla="*/ 223838 w 3252789"/>
              <a:gd name="connsiteY3" fmla="*/ 0 h 3022037"/>
              <a:gd name="connsiteX0" fmla="*/ 223838 w 3260163"/>
              <a:gd name="connsiteY0" fmla="*/ 0 h 3014663"/>
              <a:gd name="connsiteX1" fmla="*/ 0 w 3260163"/>
              <a:gd name="connsiteY1" fmla="*/ 1790700 h 3014663"/>
              <a:gd name="connsiteX2" fmla="*/ 3260163 w 3260163"/>
              <a:gd name="connsiteY2" fmla="*/ 3014663 h 3014663"/>
              <a:gd name="connsiteX3" fmla="*/ 223838 w 3260163"/>
              <a:gd name="connsiteY3" fmla="*/ 0 h 3014663"/>
              <a:gd name="connsiteX0" fmla="*/ 223838 w 3260163"/>
              <a:gd name="connsiteY0" fmla="*/ 0 h 3022037"/>
              <a:gd name="connsiteX1" fmla="*/ 0 w 3260163"/>
              <a:gd name="connsiteY1" fmla="*/ 1790700 h 3022037"/>
              <a:gd name="connsiteX2" fmla="*/ 3260163 w 3260163"/>
              <a:gd name="connsiteY2" fmla="*/ 3022037 h 3022037"/>
              <a:gd name="connsiteX3" fmla="*/ 223838 w 3260163"/>
              <a:gd name="connsiteY3" fmla="*/ 0 h 30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163" h="3022037">
                <a:moveTo>
                  <a:pt x="223838" y="0"/>
                </a:moveTo>
                <a:lnTo>
                  <a:pt x="0" y="1790700"/>
                </a:lnTo>
                <a:lnTo>
                  <a:pt x="3260163" y="3022037"/>
                </a:lnTo>
                <a:lnTo>
                  <a:pt x="223838" y="0"/>
                </a:lnTo>
                <a:close/>
              </a:path>
            </a:pathLst>
          </a:custGeom>
          <a:gradFill>
            <a:gsLst>
              <a:gs pos="58000">
                <a:schemeClr val="accent2"/>
              </a:gs>
              <a:gs pos="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6" name="Freeform 15"/>
          <p:cNvSpPr/>
          <p:nvPr/>
        </p:nvSpPr>
        <p:spPr>
          <a:xfrm>
            <a:off x="3343275" y="0"/>
            <a:ext cx="4337998" cy="3019426"/>
          </a:xfrm>
          <a:custGeom>
            <a:avLst/>
            <a:gdLst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28950 w 4337998"/>
              <a:gd name="connsiteY2" fmla="*/ 3019426 h 3019426"/>
              <a:gd name="connsiteX3" fmla="*/ 0 w 4337998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15303 w 4337998"/>
              <a:gd name="connsiteY2" fmla="*/ 3019426 h 3019426"/>
              <a:gd name="connsiteX3" fmla="*/ 0 w 4337998"/>
              <a:gd name="connsiteY3" fmla="*/ 0 h 301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7998" h="3019426">
                <a:moveTo>
                  <a:pt x="0" y="0"/>
                </a:moveTo>
                <a:lnTo>
                  <a:pt x="4337998" y="1214438"/>
                </a:lnTo>
                <a:lnTo>
                  <a:pt x="3015303" y="30194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">
                <a:schemeClr val="accent2"/>
              </a:gs>
              <a:gs pos="100000">
                <a:schemeClr val="accent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r>
              <a:rPr lang="en-US" sz="2000"/>
              <a:t>s</a:t>
            </a:r>
            <a:endParaRPr lang="en-US" sz="2000" dirty="0"/>
          </a:p>
        </p:txBody>
      </p:sp>
      <p:sp>
        <p:nvSpPr>
          <p:cNvPr id="17" name="Freeform 16"/>
          <p:cNvSpPr/>
          <p:nvPr/>
        </p:nvSpPr>
        <p:spPr>
          <a:xfrm>
            <a:off x="7667625" y="1"/>
            <a:ext cx="4524375" cy="1214438"/>
          </a:xfrm>
          <a:custGeom>
            <a:avLst/>
            <a:gdLst>
              <a:gd name="connsiteX0" fmla="*/ 3367088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67088 w 4524375"/>
              <a:gd name="connsiteY3" fmla="*/ 0 h 1223963"/>
              <a:gd name="connsiteX0" fmla="*/ 3352800 w 4524375"/>
              <a:gd name="connsiteY0" fmla="*/ 0 h 1233489"/>
              <a:gd name="connsiteX1" fmla="*/ 0 w 4524375"/>
              <a:gd name="connsiteY1" fmla="*/ 1233489 h 1233489"/>
              <a:gd name="connsiteX2" fmla="*/ 4524375 w 4524375"/>
              <a:gd name="connsiteY2" fmla="*/ 1081089 h 1233489"/>
              <a:gd name="connsiteX3" fmla="*/ 3352800 w 4524375"/>
              <a:gd name="connsiteY3" fmla="*/ 0 h 1233489"/>
              <a:gd name="connsiteX0" fmla="*/ 3352800 w 4524375"/>
              <a:gd name="connsiteY0" fmla="*/ 0 h 1228726"/>
              <a:gd name="connsiteX1" fmla="*/ 0 w 4524375"/>
              <a:gd name="connsiteY1" fmla="*/ 1228726 h 1228726"/>
              <a:gd name="connsiteX2" fmla="*/ 4524375 w 4524375"/>
              <a:gd name="connsiteY2" fmla="*/ 1076326 h 1228726"/>
              <a:gd name="connsiteX3" fmla="*/ 3352800 w 4524375"/>
              <a:gd name="connsiteY3" fmla="*/ 0 h 1228726"/>
              <a:gd name="connsiteX0" fmla="*/ 3357563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57563 w 4524375"/>
              <a:gd name="connsiteY3" fmla="*/ 0 h 1223963"/>
              <a:gd name="connsiteX0" fmla="*/ 3371851 w 4538663"/>
              <a:gd name="connsiteY0" fmla="*/ 0 h 1219200"/>
              <a:gd name="connsiteX1" fmla="*/ 0 w 4538663"/>
              <a:gd name="connsiteY1" fmla="*/ 1219200 h 1219200"/>
              <a:gd name="connsiteX2" fmla="*/ 4538663 w 4538663"/>
              <a:gd name="connsiteY2" fmla="*/ 1071563 h 1219200"/>
              <a:gd name="connsiteX3" fmla="*/ 3371851 w 4538663"/>
              <a:gd name="connsiteY3" fmla="*/ 0 h 1219200"/>
              <a:gd name="connsiteX0" fmla="*/ 3243264 w 4410076"/>
              <a:gd name="connsiteY0" fmla="*/ 0 h 1071563"/>
              <a:gd name="connsiteX1" fmla="*/ 0 w 4410076"/>
              <a:gd name="connsiteY1" fmla="*/ 1033463 h 1071563"/>
              <a:gd name="connsiteX2" fmla="*/ 4410076 w 4410076"/>
              <a:gd name="connsiteY2" fmla="*/ 1071563 h 1071563"/>
              <a:gd name="connsiteX3" fmla="*/ 3243264 w 4410076"/>
              <a:gd name="connsiteY3" fmla="*/ 0 h 1071563"/>
              <a:gd name="connsiteX0" fmla="*/ 3352801 w 4519613"/>
              <a:gd name="connsiteY0" fmla="*/ 0 h 1214438"/>
              <a:gd name="connsiteX1" fmla="*/ 0 w 4519613"/>
              <a:gd name="connsiteY1" fmla="*/ 1214438 h 1214438"/>
              <a:gd name="connsiteX2" fmla="*/ 4519613 w 4519613"/>
              <a:gd name="connsiteY2" fmla="*/ 1071563 h 1214438"/>
              <a:gd name="connsiteX3" fmla="*/ 3352801 w 4519613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71563 h 1214438"/>
              <a:gd name="connsiteX3" fmla="*/ 3352801 w 4533261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98859 h 1214438"/>
              <a:gd name="connsiteX3" fmla="*/ 3352801 w 4533261"/>
              <a:gd name="connsiteY3" fmla="*/ 0 h 121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261" h="1214438">
                <a:moveTo>
                  <a:pt x="3352801" y="0"/>
                </a:moveTo>
                <a:lnTo>
                  <a:pt x="0" y="1214438"/>
                </a:lnTo>
                <a:lnTo>
                  <a:pt x="4533261" y="1098859"/>
                </a:lnTo>
                <a:lnTo>
                  <a:pt x="335280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8" name="Freeform 17"/>
          <p:cNvSpPr/>
          <p:nvPr/>
        </p:nvSpPr>
        <p:spPr>
          <a:xfrm>
            <a:off x="11015664" y="1"/>
            <a:ext cx="1176841" cy="1098080"/>
          </a:xfrm>
          <a:custGeom>
            <a:avLst/>
            <a:gdLst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6299"/>
              <a:gd name="connsiteY0" fmla="*/ 0 h 1085850"/>
              <a:gd name="connsiteX1" fmla="*/ 1176299 w 1176299"/>
              <a:gd name="connsiteY1" fmla="*/ 1085850 h 1085850"/>
              <a:gd name="connsiteX2" fmla="*/ 1171575 w 1176299"/>
              <a:gd name="connsiteY2" fmla="*/ 0 h 1085850"/>
              <a:gd name="connsiteX3" fmla="*/ 0 w 1176299"/>
              <a:gd name="connsiteY3" fmla="*/ 0 h 1085850"/>
              <a:gd name="connsiteX0" fmla="*/ 0 w 1181344"/>
              <a:gd name="connsiteY0" fmla="*/ 0 h 1085850"/>
              <a:gd name="connsiteX1" fmla="*/ 1176299 w 1181344"/>
              <a:gd name="connsiteY1" fmla="*/ 1085850 h 1085850"/>
              <a:gd name="connsiteX2" fmla="*/ 1181138 w 1181344"/>
              <a:gd name="connsiteY2" fmla="*/ 0 h 1085850"/>
              <a:gd name="connsiteX3" fmla="*/ 0 w 1181344"/>
              <a:gd name="connsiteY3" fmla="*/ 0 h 1085850"/>
              <a:gd name="connsiteX0" fmla="*/ 0 w 1181586"/>
              <a:gd name="connsiteY0" fmla="*/ 0 h 1081088"/>
              <a:gd name="connsiteX1" fmla="*/ 1181080 w 1181586"/>
              <a:gd name="connsiteY1" fmla="*/ 1081088 h 1081088"/>
              <a:gd name="connsiteX2" fmla="*/ 1181138 w 1181586"/>
              <a:gd name="connsiteY2" fmla="*/ 0 h 1081088"/>
              <a:gd name="connsiteX3" fmla="*/ 0 w 1181586"/>
              <a:gd name="connsiteY3" fmla="*/ 0 h 1081088"/>
              <a:gd name="connsiteX0" fmla="*/ 0 w 1181586"/>
              <a:gd name="connsiteY0" fmla="*/ 0 h 1070785"/>
              <a:gd name="connsiteX1" fmla="*/ 1181080 w 1181586"/>
              <a:gd name="connsiteY1" fmla="*/ 1070785 h 1070785"/>
              <a:gd name="connsiteX2" fmla="*/ 1181138 w 1181586"/>
              <a:gd name="connsiteY2" fmla="*/ 0 h 1070785"/>
              <a:gd name="connsiteX3" fmla="*/ 0 w 1181586"/>
              <a:gd name="connsiteY3" fmla="*/ 0 h 1070785"/>
              <a:gd name="connsiteX0" fmla="*/ 0 w 1181152"/>
              <a:gd name="connsiteY0" fmla="*/ 0 h 593113"/>
              <a:gd name="connsiteX1" fmla="*/ 1057755 w 1181152"/>
              <a:gd name="connsiteY1" fmla="*/ 593113 h 593113"/>
              <a:gd name="connsiteX2" fmla="*/ 1181138 w 1181152"/>
              <a:gd name="connsiteY2" fmla="*/ 0 h 593113"/>
              <a:gd name="connsiteX3" fmla="*/ 0 w 1181152"/>
              <a:gd name="connsiteY3" fmla="*/ 0 h 593113"/>
              <a:gd name="connsiteX0" fmla="*/ 0 w 1181586"/>
              <a:gd name="connsiteY0" fmla="*/ 0 h 1098080"/>
              <a:gd name="connsiteX1" fmla="*/ 1181081 w 1181586"/>
              <a:gd name="connsiteY1" fmla="*/ 1098080 h 1098080"/>
              <a:gd name="connsiteX2" fmla="*/ 1181138 w 1181586"/>
              <a:gd name="connsiteY2" fmla="*/ 0 h 1098080"/>
              <a:gd name="connsiteX3" fmla="*/ 0 w 1181586"/>
              <a:gd name="connsiteY3" fmla="*/ 0 h 10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586" h="1098080">
                <a:moveTo>
                  <a:pt x="0" y="0"/>
                </a:moveTo>
                <a:lnTo>
                  <a:pt x="1181081" y="1098080"/>
                </a:lnTo>
                <a:cubicBezTo>
                  <a:pt x="1179506" y="736130"/>
                  <a:pt x="1182713" y="361950"/>
                  <a:pt x="1181138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23000">
                <a:schemeClr val="accent1"/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19" name="Freeform 18"/>
          <p:cNvSpPr/>
          <p:nvPr/>
        </p:nvSpPr>
        <p:spPr>
          <a:xfrm>
            <a:off x="10959906" y="1057275"/>
            <a:ext cx="1232552" cy="3276600"/>
          </a:xfrm>
          <a:custGeom>
            <a:avLst/>
            <a:gdLst>
              <a:gd name="connsiteX0" fmla="*/ 1171575 w 1176337"/>
              <a:gd name="connsiteY0" fmla="*/ 0 h 3267075"/>
              <a:gd name="connsiteX1" fmla="*/ 0 w 1176337"/>
              <a:gd name="connsiteY1" fmla="*/ 2762250 h 3267075"/>
              <a:gd name="connsiteX2" fmla="*/ 1176337 w 1176337"/>
              <a:gd name="connsiteY2" fmla="*/ 3267075 h 3267075"/>
              <a:gd name="connsiteX3" fmla="*/ 1171575 w 1176337"/>
              <a:gd name="connsiteY3" fmla="*/ 0 h 3267075"/>
              <a:gd name="connsiteX0" fmla="*/ 1176337 w 1176795"/>
              <a:gd name="connsiteY0" fmla="*/ 0 h 3276600"/>
              <a:gd name="connsiteX1" fmla="*/ 0 w 1176795"/>
              <a:gd name="connsiteY1" fmla="*/ 2771775 h 3276600"/>
              <a:gd name="connsiteX2" fmla="*/ 1176337 w 1176795"/>
              <a:gd name="connsiteY2" fmla="*/ 3276600 h 3276600"/>
              <a:gd name="connsiteX3" fmla="*/ 1176337 w 1176795"/>
              <a:gd name="connsiteY3" fmla="*/ 0 h 3276600"/>
              <a:gd name="connsiteX0" fmla="*/ 1209791 w 1210249"/>
              <a:gd name="connsiteY0" fmla="*/ 0 h 3276600"/>
              <a:gd name="connsiteX1" fmla="*/ 0 w 1210249"/>
              <a:gd name="connsiteY1" fmla="*/ 2771775 h 3276600"/>
              <a:gd name="connsiteX2" fmla="*/ 1209791 w 1210249"/>
              <a:gd name="connsiteY2" fmla="*/ 3276600 h 3276600"/>
              <a:gd name="connsiteX3" fmla="*/ 1209791 w 1210249"/>
              <a:gd name="connsiteY3" fmla="*/ 0 h 3276600"/>
              <a:gd name="connsiteX0" fmla="*/ 1232094 w 1232552"/>
              <a:gd name="connsiteY0" fmla="*/ 0 h 3276600"/>
              <a:gd name="connsiteX1" fmla="*/ 0 w 1232552"/>
              <a:gd name="connsiteY1" fmla="*/ 2749472 h 3276600"/>
              <a:gd name="connsiteX2" fmla="*/ 1232094 w 1232552"/>
              <a:gd name="connsiteY2" fmla="*/ 3276600 h 3276600"/>
              <a:gd name="connsiteX3" fmla="*/ 1232094 w 1232552"/>
              <a:gd name="connsiteY3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552" h="3276600">
                <a:moveTo>
                  <a:pt x="1232094" y="0"/>
                </a:moveTo>
                <a:lnTo>
                  <a:pt x="0" y="2749472"/>
                </a:lnTo>
                <a:lnTo>
                  <a:pt x="1232094" y="3276600"/>
                </a:lnTo>
                <a:cubicBezTo>
                  <a:pt x="1230507" y="2187575"/>
                  <a:pt x="1233681" y="1089025"/>
                  <a:pt x="1232094" y="0"/>
                </a:cubicBez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0" name="Freeform 19"/>
          <p:cNvSpPr/>
          <p:nvPr/>
        </p:nvSpPr>
        <p:spPr>
          <a:xfrm>
            <a:off x="6366969" y="2428875"/>
            <a:ext cx="3339005" cy="2271713"/>
          </a:xfrm>
          <a:custGeom>
            <a:avLst/>
            <a:gdLst>
              <a:gd name="connsiteX0" fmla="*/ 0 w 3324225"/>
              <a:gd name="connsiteY0" fmla="*/ 590550 h 2271713"/>
              <a:gd name="connsiteX1" fmla="*/ 1343025 w 3324225"/>
              <a:gd name="connsiteY1" fmla="*/ 2271713 h 2271713"/>
              <a:gd name="connsiteX2" fmla="*/ 3324225 w 3324225"/>
              <a:gd name="connsiteY2" fmla="*/ 0 h 2271713"/>
              <a:gd name="connsiteX3" fmla="*/ 0 w 3324225"/>
              <a:gd name="connsiteY3" fmla="*/ 590550 h 2271713"/>
              <a:gd name="connsiteX0" fmla="*/ 0 w 3333750"/>
              <a:gd name="connsiteY0" fmla="*/ 585787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85787 h 2271713"/>
              <a:gd name="connsiteX0" fmla="*/ 0 w 3333750"/>
              <a:gd name="connsiteY0" fmla="*/ 591043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91043 h 2271713"/>
              <a:gd name="connsiteX0" fmla="*/ 0 w 3339005"/>
              <a:gd name="connsiteY0" fmla="*/ 591043 h 2271713"/>
              <a:gd name="connsiteX1" fmla="*/ 1357805 w 3339005"/>
              <a:gd name="connsiteY1" fmla="*/ 2271713 h 2271713"/>
              <a:gd name="connsiteX2" fmla="*/ 3339005 w 3339005"/>
              <a:gd name="connsiteY2" fmla="*/ 0 h 2271713"/>
              <a:gd name="connsiteX3" fmla="*/ 0 w 3339005"/>
              <a:gd name="connsiteY3" fmla="*/ 591043 h 22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9005" h="2271713">
                <a:moveTo>
                  <a:pt x="0" y="591043"/>
                </a:moveTo>
                <a:lnTo>
                  <a:pt x="1357805" y="2271713"/>
                </a:lnTo>
                <a:lnTo>
                  <a:pt x="3339005" y="0"/>
                </a:lnTo>
                <a:lnTo>
                  <a:pt x="0" y="59104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7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1" name="Freeform 20"/>
          <p:cNvSpPr/>
          <p:nvPr/>
        </p:nvSpPr>
        <p:spPr>
          <a:xfrm>
            <a:off x="1025774" y="1761707"/>
            <a:ext cx="2098477" cy="1910094"/>
          </a:xfrm>
          <a:custGeom>
            <a:avLst/>
            <a:gdLst>
              <a:gd name="connsiteX0" fmla="*/ 2086304 w 2086304"/>
              <a:gd name="connsiteY0" fmla="*/ 0 h 1886607"/>
              <a:gd name="connsiteX1" fmla="*/ 0 w 2086304"/>
              <a:gd name="connsiteY1" fmla="*/ 15765 h 1886607"/>
              <a:gd name="connsiteX2" fmla="*/ 362607 w 2086304"/>
              <a:gd name="connsiteY2" fmla="*/ 1886607 h 1886607"/>
              <a:gd name="connsiteX3" fmla="*/ 2086304 w 2086304"/>
              <a:gd name="connsiteY3" fmla="*/ 0 h 1886607"/>
              <a:gd name="connsiteX0" fmla="*/ 2101053 w 2101053"/>
              <a:gd name="connsiteY0" fmla="*/ 0 h 1886607"/>
              <a:gd name="connsiteX1" fmla="*/ 0 w 2101053"/>
              <a:gd name="connsiteY1" fmla="*/ 1207 h 1886607"/>
              <a:gd name="connsiteX2" fmla="*/ 377356 w 2101053"/>
              <a:gd name="connsiteY2" fmla="*/ 1886607 h 1886607"/>
              <a:gd name="connsiteX3" fmla="*/ 2101053 w 2101053"/>
              <a:gd name="connsiteY3" fmla="*/ 0 h 1886607"/>
              <a:gd name="connsiteX0" fmla="*/ 2098477 w 2098477"/>
              <a:gd name="connsiteY0" fmla="*/ 8963 h 1885400"/>
              <a:gd name="connsiteX1" fmla="*/ 0 w 2098477"/>
              <a:gd name="connsiteY1" fmla="*/ 0 h 1885400"/>
              <a:gd name="connsiteX2" fmla="*/ 377356 w 2098477"/>
              <a:gd name="connsiteY2" fmla="*/ 1885400 h 1885400"/>
              <a:gd name="connsiteX3" fmla="*/ 2098477 w 2098477"/>
              <a:gd name="connsiteY3" fmla="*/ 8963 h 188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477" h="1885400">
                <a:moveTo>
                  <a:pt x="2098477" y="8963"/>
                </a:moveTo>
                <a:lnTo>
                  <a:pt x="0" y="0"/>
                </a:lnTo>
                <a:lnTo>
                  <a:pt x="377356" y="1885400"/>
                </a:lnTo>
                <a:lnTo>
                  <a:pt x="2098477" y="8963"/>
                </a:lnTo>
                <a:close/>
              </a:path>
            </a:pathLst>
          </a:custGeom>
          <a:gradFill>
            <a:gsLst>
              <a:gs pos="8000">
                <a:schemeClr val="accent2"/>
              </a:gs>
              <a:gs pos="90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2" name="Freeform 21"/>
          <p:cNvSpPr/>
          <p:nvPr/>
        </p:nvSpPr>
        <p:spPr>
          <a:xfrm>
            <a:off x="3532" y="4857972"/>
            <a:ext cx="4090198" cy="2007612"/>
          </a:xfrm>
          <a:custGeom>
            <a:avLst/>
            <a:gdLst>
              <a:gd name="connsiteX0" fmla="*/ 3576398 w 4077729"/>
              <a:gd name="connsiteY0" fmla="*/ 0 h 1994733"/>
              <a:gd name="connsiteX1" fmla="*/ 4077729 w 4077729"/>
              <a:gd name="connsiteY1" fmla="*/ 1101516 h 1994733"/>
              <a:gd name="connsiteX2" fmla="*/ 0 w 4077729"/>
              <a:gd name="connsiteY2" fmla="*/ 1994733 h 1994733"/>
              <a:gd name="connsiteX3" fmla="*/ 3576398 w 4077729"/>
              <a:gd name="connsiteY3" fmla="*/ 0 h 1994733"/>
              <a:gd name="connsiteX0" fmla="*/ 3576398 w 4086042"/>
              <a:gd name="connsiteY0" fmla="*/ 0 h 1994733"/>
              <a:gd name="connsiteX1" fmla="*/ 4086042 w 4086042"/>
              <a:gd name="connsiteY1" fmla="*/ 1093204 h 1994733"/>
              <a:gd name="connsiteX2" fmla="*/ 0 w 4086042"/>
              <a:gd name="connsiteY2" fmla="*/ 1994733 h 1994733"/>
              <a:gd name="connsiteX3" fmla="*/ 3576398 w 4086042"/>
              <a:gd name="connsiteY3" fmla="*/ 0 h 1994733"/>
              <a:gd name="connsiteX0" fmla="*/ 3576398 w 4090198"/>
              <a:gd name="connsiteY0" fmla="*/ 0 h 1994733"/>
              <a:gd name="connsiteX1" fmla="*/ 4090198 w 4090198"/>
              <a:gd name="connsiteY1" fmla="*/ 1084892 h 1994733"/>
              <a:gd name="connsiteX2" fmla="*/ 0 w 4090198"/>
              <a:gd name="connsiteY2" fmla="*/ 1994733 h 1994733"/>
              <a:gd name="connsiteX3" fmla="*/ 3576398 w 4090198"/>
              <a:gd name="connsiteY3" fmla="*/ 0 h 1994733"/>
              <a:gd name="connsiteX0" fmla="*/ 3576398 w 4090198"/>
              <a:gd name="connsiteY0" fmla="*/ 0 h 2007612"/>
              <a:gd name="connsiteX1" fmla="*/ 4090198 w 4090198"/>
              <a:gd name="connsiteY1" fmla="*/ 1084892 h 2007612"/>
              <a:gd name="connsiteX2" fmla="*/ 0 w 4090198"/>
              <a:gd name="connsiteY2" fmla="*/ 2007612 h 2007612"/>
              <a:gd name="connsiteX3" fmla="*/ 3576398 w 4090198"/>
              <a:gd name="connsiteY3" fmla="*/ 0 h 200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0198" h="2007612">
                <a:moveTo>
                  <a:pt x="3576398" y="0"/>
                </a:moveTo>
                <a:lnTo>
                  <a:pt x="4090198" y="1084892"/>
                </a:lnTo>
                <a:lnTo>
                  <a:pt x="0" y="2007612"/>
                </a:lnTo>
                <a:lnTo>
                  <a:pt x="3576398" y="0"/>
                </a:lnTo>
                <a:close/>
              </a:path>
            </a:pathLst>
          </a:cu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3" name="Freeform 22"/>
          <p:cNvSpPr/>
          <p:nvPr/>
        </p:nvSpPr>
        <p:spPr>
          <a:xfrm>
            <a:off x="-6301" y="5938309"/>
            <a:ext cx="4092304" cy="924304"/>
          </a:xfrm>
          <a:custGeom>
            <a:avLst/>
            <a:gdLst>
              <a:gd name="connsiteX0" fmla="*/ 4074199 w 4074199"/>
              <a:gd name="connsiteY0" fmla="*/ 0 h 907339"/>
              <a:gd name="connsiteX1" fmla="*/ 3357507 w 4074199"/>
              <a:gd name="connsiteY1" fmla="*/ 907339 h 907339"/>
              <a:gd name="connsiteX2" fmla="*/ 0 w 4074199"/>
              <a:gd name="connsiteY2" fmla="*/ 907339 h 907339"/>
              <a:gd name="connsiteX3" fmla="*/ 4074199 w 4074199"/>
              <a:gd name="connsiteY3" fmla="*/ 0 h 907339"/>
              <a:gd name="connsiteX0" fmla="*/ 4084791 w 4084791"/>
              <a:gd name="connsiteY0" fmla="*/ 0 h 907339"/>
              <a:gd name="connsiteX1" fmla="*/ 3368099 w 4084791"/>
              <a:gd name="connsiteY1" fmla="*/ 907339 h 907339"/>
              <a:gd name="connsiteX2" fmla="*/ 0 w 4084791"/>
              <a:gd name="connsiteY2" fmla="*/ 907339 h 907339"/>
              <a:gd name="connsiteX3" fmla="*/ 4084791 w 4084791"/>
              <a:gd name="connsiteY3" fmla="*/ 0 h 907339"/>
              <a:gd name="connsiteX0" fmla="*/ 4100031 w 4100031"/>
              <a:gd name="connsiteY0" fmla="*/ 0 h 907339"/>
              <a:gd name="connsiteX1" fmla="*/ 3368099 w 4100031"/>
              <a:gd name="connsiteY1" fmla="*/ 907339 h 907339"/>
              <a:gd name="connsiteX2" fmla="*/ 0 w 4100031"/>
              <a:gd name="connsiteY2" fmla="*/ 907339 h 907339"/>
              <a:gd name="connsiteX3" fmla="*/ 4100031 w 4100031"/>
              <a:gd name="connsiteY3" fmla="*/ 0 h 907339"/>
              <a:gd name="connsiteX0" fmla="*/ 4102607 w 4102607"/>
              <a:gd name="connsiteY0" fmla="*/ 0 h 907339"/>
              <a:gd name="connsiteX1" fmla="*/ 3370675 w 4102607"/>
              <a:gd name="connsiteY1" fmla="*/ 907339 h 907339"/>
              <a:gd name="connsiteX2" fmla="*/ 0 w 4102607"/>
              <a:gd name="connsiteY2" fmla="*/ 857464 h 907339"/>
              <a:gd name="connsiteX3" fmla="*/ 4102607 w 4102607"/>
              <a:gd name="connsiteY3" fmla="*/ 0 h 907339"/>
              <a:gd name="connsiteX0" fmla="*/ 4097455 w 4097455"/>
              <a:gd name="connsiteY0" fmla="*/ 0 h 907339"/>
              <a:gd name="connsiteX1" fmla="*/ 3365523 w 4097455"/>
              <a:gd name="connsiteY1" fmla="*/ 907339 h 907339"/>
              <a:gd name="connsiteX2" fmla="*/ 0 w 4097455"/>
              <a:gd name="connsiteY2" fmla="*/ 859958 h 907339"/>
              <a:gd name="connsiteX3" fmla="*/ 4097455 w 4097455"/>
              <a:gd name="connsiteY3" fmla="*/ 0 h 907339"/>
              <a:gd name="connsiteX0" fmla="*/ 4097455 w 4097455"/>
              <a:gd name="connsiteY0" fmla="*/ 0 h 862451"/>
              <a:gd name="connsiteX1" fmla="*/ 3411887 w 4097455"/>
              <a:gd name="connsiteY1" fmla="*/ 862451 h 862451"/>
              <a:gd name="connsiteX2" fmla="*/ 0 w 4097455"/>
              <a:gd name="connsiteY2" fmla="*/ 859958 h 862451"/>
              <a:gd name="connsiteX3" fmla="*/ 4097455 w 4097455"/>
              <a:gd name="connsiteY3" fmla="*/ 0 h 862451"/>
              <a:gd name="connsiteX0" fmla="*/ 4089728 w 4089728"/>
              <a:gd name="connsiteY0" fmla="*/ 0 h 892377"/>
              <a:gd name="connsiteX1" fmla="*/ 3411887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92377"/>
              <a:gd name="connsiteX1" fmla="*/ 3424766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89884"/>
              <a:gd name="connsiteX1" fmla="*/ 3360372 w 4089728"/>
              <a:gd name="connsiteY1" fmla="*/ 889884 h 889884"/>
              <a:gd name="connsiteX2" fmla="*/ 0 w 4089728"/>
              <a:gd name="connsiteY2" fmla="*/ 889884 h 889884"/>
              <a:gd name="connsiteX3" fmla="*/ 4089728 w 4089728"/>
              <a:gd name="connsiteY3" fmla="*/ 0 h 889884"/>
              <a:gd name="connsiteX0" fmla="*/ 4079425 w 4079425"/>
              <a:gd name="connsiteY0" fmla="*/ 0 h 889884"/>
              <a:gd name="connsiteX1" fmla="*/ 3350069 w 4079425"/>
              <a:gd name="connsiteY1" fmla="*/ 889884 h 889884"/>
              <a:gd name="connsiteX2" fmla="*/ 0 w 4079425"/>
              <a:gd name="connsiteY2" fmla="*/ 882403 h 889884"/>
              <a:gd name="connsiteX3" fmla="*/ 4079425 w 4079425"/>
              <a:gd name="connsiteY3" fmla="*/ 0 h 889884"/>
              <a:gd name="connsiteX0" fmla="*/ 4082000 w 4082000"/>
              <a:gd name="connsiteY0" fmla="*/ 0 h 889884"/>
              <a:gd name="connsiteX1" fmla="*/ 3352644 w 4082000"/>
              <a:gd name="connsiteY1" fmla="*/ 889884 h 889884"/>
              <a:gd name="connsiteX2" fmla="*/ 0 w 4082000"/>
              <a:gd name="connsiteY2" fmla="*/ 882403 h 889884"/>
              <a:gd name="connsiteX3" fmla="*/ 4082000 w 4082000"/>
              <a:gd name="connsiteY3" fmla="*/ 0 h 889884"/>
              <a:gd name="connsiteX0" fmla="*/ 4087152 w 4087152"/>
              <a:gd name="connsiteY0" fmla="*/ 0 h 1007091"/>
              <a:gd name="connsiteX1" fmla="*/ 3357796 w 4087152"/>
              <a:gd name="connsiteY1" fmla="*/ 889884 h 1007091"/>
              <a:gd name="connsiteX2" fmla="*/ 0 w 4087152"/>
              <a:gd name="connsiteY2" fmla="*/ 1007091 h 1007091"/>
              <a:gd name="connsiteX3" fmla="*/ 4087152 w 4087152"/>
              <a:gd name="connsiteY3" fmla="*/ 0 h 1007091"/>
              <a:gd name="connsiteX0" fmla="*/ 4092304 w 4092304"/>
              <a:gd name="connsiteY0" fmla="*/ 0 h 894872"/>
              <a:gd name="connsiteX1" fmla="*/ 3362948 w 4092304"/>
              <a:gd name="connsiteY1" fmla="*/ 889884 h 894872"/>
              <a:gd name="connsiteX2" fmla="*/ 0 w 4092304"/>
              <a:gd name="connsiteY2" fmla="*/ 894872 h 894872"/>
              <a:gd name="connsiteX3" fmla="*/ 4092304 w 4092304"/>
              <a:gd name="connsiteY3" fmla="*/ 0 h 89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2304" h="894872">
                <a:moveTo>
                  <a:pt x="4092304" y="0"/>
                </a:moveTo>
                <a:lnTo>
                  <a:pt x="3362948" y="889884"/>
                </a:lnTo>
                <a:lnTo>
                  <a:pt x="0" y="894872"/>
                </a:lnTo>
                <a:lnTo>
                  <a:pt x="4092304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4" name="Freeform 23"/>
          <p:cNvSpPr/>
          <p:nvPr/>
        </p:nvSpPr>
        <p:spPr>
          <a:xfrm>
            <a:off x="4102443" y="4914459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reeform 24"/>
          <p:cNvSpPr/>
          <p:nvPr/>
        </p:nvSpPr>
        <p:spPr>
          <a:xfrm>
            <a:off x="3317876" y="5936217"/>
            <a:ext cx="5416584" cy="930949"/>
          </a:xfrm>
          <a:custGeom>
            <a:avLst/>
            <a:gdLst>
              <a:gd name="connsiteX0" fmla="*/ 683287 w 5365819"/>
              <a:gd name="connsiteY0" fmla="*/ 0 h 914400"/>
              <a:gd name="connsiteX1" fmla="*/ 5365819 w 5365819"/>
              <a:gd name="connsiteY1" fmla="*/ 904351 h 914400"/>
              <a:gd name="connsiteX2" fmla="*/ 0 w 5365819"/>
              <a:gd name="connsiteY2" fmla="*/ 914400 h 914400"/>
              <a:gd name="connsiteX3" fmla="*/ 683287 w 5365819"/>
              <a:gd name="connsiteY3" fmla="*/ 0 h 914400"/>
              <a:gd name="connsiteX0" fmla="*/ 711531 w 5394063"/>
              <a:gd name="connsiteY0" fmla="*/ 0 h 917930"/>
              <a:gd name="connsiteX1" fmla="*/ 5394063 w 5394063"/>
              <a:gd name="connsiteY1" fmla="*/ 904351 h 917930"/>
              <a:gd name="connsiteX2" fmla="*/ 0 w 5394063"/>
              <a:gd name="connsiteY2" fmla="*/ 917930 h 917930"/>
              <a:gd name="connsiteX3" fmla="*/ 711531 w 5394063"/>
              <a:gd name="connsiteY3" fmla="*/ 0 h 917930"/>
              <a:gd name="connsiteX0" fmla="*/ 725653 w 5394063"/>
              <a:gd name="connsiteY0" fmla="*/ 0 h 910869"/>
              <a:gd name="connsiteX1" fmla="*/ 5394063 w 5394063"/>
              <a:gd name="connsiteY1" fmla="*/ 897290 h 910869"/>
              <a:gd name="connsiteX2" fmla="*/ 0 w 5394063"/>
              <a:gd name="connsiteY2" fmla="*/ 910869 h 910869"/>
              <a:gd name="connsiteX3" fmla="*/ 725653 w 5394063"/>
              <a:gd name="connsiteY3" fmla="*/ 0 h 910869"/>
              <a:gd name="connsiteX0" fmla="*/ 725653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5653 w 5376410"/>
              <a:gd name="connsiteY3" fmla="*/ 0 h 910869"/>
              <a:gd name="connsiteX0" fmla="*/ 783842 w 5376410"/>
              <a:gd name="connsiteY0" fmla="*/ 0 h 765396"/>
              <a:gd name="connsiteX1" fmla="*/ 5376410 w 5376410"/>
              <a:gd name="connsiteY1" fmla="*/ 762408 h 765396"/>
              <a:gd name="connsiteX2" fmla="*/ 0 w 5376410"/>
              <a:gd name="connsiteY2" fmla="*/ 765396 h 765396"/>
              <a:gd name="connsiteX3" fmla="*/ 783842 w 5376410"/>
              <a:gd name="connsiteY3" fmla="*/ 0 h 765396"/>
              <a:gd name="connsiteX0" fmla="*/ 729810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9810 w 5376410"/>
              <a:gd name="connsiteY3" fmla="*/ 0 h 910869"/>
              <a:gd name="connsiteX0" fmla="*/ 71457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4570 w 5376410"/>
              <a:gd name="connsiteY3" fmla="*/ 0 h 918489"/>
              <a:gd name="connsiteX0" fmla="*/ 809820 w 5376410"/>
              <a:gd name="connsiteY0" fmla="*/ 0 h 758469"/>
              <a:gd name="connsiteX1" fmla="*/ 5376410 w 5376410"/>
              <a:gd name="connsiteY1" fmla="*/ 755481 h 758469"/>
              <a:gd name="connsiteX2" fmla="*/ 0 w 5376410"/>
              <a:gd name="connsiteY2" fmla="*/ 758469 h 758469"/>
              <a:gd name="connsiteX3" fmla="*/ 809820 w 5376410"/>
              <a:gd name="connsiteY3" fmla="*/ 0 h 758469"/>
              <a:gd name="connsiteX0" fmla="*/ 71076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0760 w 5376410"/>
              <a:gd name="connsiteY3" fmla="*/ 0 h 918489"/>
              <a:gd name="connsiteX0" fmla="*/ 722190 w 5376410"/>
              <a:gd name="connsiteY0" fmla="*/ 0 h 914679"/>
              <a:gd name="connsiteX1" fmla="*/ 5376410 w 5376410"/>
              <a:gd name="connsiteY1" fmla="*/ 911691 h 914679"/>
              <a:gd name="connsiteX2" fmla="*/ 0 w 5376410"/>
              <a:gd name="connsiteY2" fmla="*/ 914679 h 914679"/>
              <a:gd name="connsiteX3" fmla="*/ 722190 w 5376410"/>
              <a:gd name="connsiteY3" fmla="*/ 0 h 914679"/>
              <a:gd name="connsiteX0" fmla="*/ 735069 w 5389289"/>
              <a:gd name="connsiteY0" fmla="*/ 0 h 912104"/>
              <a:gd name="connsiteX1" fmla="*/ 5389289 w 5389289"/>
              <a:gd name="connsiteY1" fmla="*/ 911691 h 912104"/>
              <a:gd name="connsiteX2" fmla="*/ 0 w 5389289"/>
              <a:gd name="connsiteY2" fmla="*/ 912104 h 912104"/>
              <a:gd name="connsiteX3" fmla="*/ 735069 w 5389289"/>
              <a:gd name="connsiteY3" fmla="*/ 0 h 912104"/>
              <a:gd name="connsiteX0" fmla="*/ 735069 w 5389289"/>
              <a:gd name="connsiteY0" fmla="*/ 0 h 925339"/>
              <a:gd name="connsiteX1" fmla="*/ 5389289 w 5389289"/>
              <a:gd name="connsiteY1" fmla="*/ 925339 h 925339"/>
              <a:gd name="connsiteX2" fmla="*/ 0 w 5389289"/>
              <a:gd name="connsiteY2" fmla="*/ 912104 h 925339"/>
              <a:gd name="connsiteX3" fmla="*/ 735069 w 5389289"/>
              <a:gd name="connsiteY3" fmla="*/ 0 h 925339"/>
              <a:gd name="connsiteX0" fmla="*/ 762364 w 5416584"/>
              <a:gd name="connsiteY0" fmla="*/ 0 h 939400"/>
              <a:gd name="connsiteX1" fmla="*/ 5416584 w 5416584"/>
              <a:gd name="connsiteY1" fmla="*/ 925339 h 939400"/>
              <a:gd name="connsiteX2" fmla="*/ 0 w 5416584"/>
              <a:gd name="connsiteY2" fmla="*/ 939400 h 939400"/>
              <a:gd name="connsiteX3" fmla="*/ 762364 w 5416584"/>
              <a:gd name="connsiteY3" fmla="*/ 0 h 939400"/>
              <a:gd name="connsiteX0" fmla="*/ 762364 w 5416584"/>
              <a:gd name="connsiteY0" fmla="*/ 0 h 945010"/>
              <a:gd name="connsiteX1" fmla="*/ 5416584 w 5416584"/>
              <a:gd name="connsiteY1" fmla="*/ 930949 h 945010"/>
              <a:gd name="connsiteX2" fmla="*/ 0 w 5416584"/>
              <a:gd name="connsiteY2" fmla="*/ 945010 h 945010"/>
              <a:gd name="connsiteX3" fmla="*/ 762364 w 5416584"/>
              <a:gd name="connsiteY3" fmla="*/ 0 h 945010"/>
              <a:gd name="connsiteX0" fmla="*/ 762364 w 5416584"/>
              <a:gd name="connsiteY0" fmla="*/ 0 h 930949"/>
              <a:gd name="connsiteX1" fmla="*/ 5416584 w 5416584"/>
              <a:gd name="connsiteY1" fmla="*/ 930949 h 930949"/>
              <a:gd name="connsiteX2" fmla="*/ 0 w 5416584"/>
              <a:gd name="connsiteY2" fmla="*/ 921156 h 930949"/>
              <a:gd name="connsiteX3" fmla="*/ 762364 w 5416584"/>
              <a:gd name="connsiteY3" fmla="*/ 0 h 93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6584" h="930949">
                <a:moveTo>
                  <a:pt x="762364" y="0"/>
                </a:moveTo>
                <a:lnTo>
                  <a:pt x="5416584" y="930949"/>
                </a:lnTo>
                <a:lnTo>
                  <a:pt x="0" y="921156"/>
                </a:lnTo>
                <a:lnTo>
                  <a:pt x="762364" y="0"/>
                </a:lnTo>
                <a:close/>
              </a:path>
            </a:pathLst>
          </a:custGeom>
          <a:gradFill>
            <a:gsLst>
              <a:gs pos="4000">
                <a:schemeClr val="accent1"/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6" name="Freeform 25"/>
          <p:cNvSpPr/>
          <p:nvPr/>
        </p:nvSpPr>
        <p:spPr>
          <a:xfrm>
            <a:off x="10990536" y="3785435"/>
            <a:ext cx="1203845" cy="3091509"/>
          </a:xfrm>
          <a:custGeom>
            <a:avLst/>
            <a:gdLst>
              <a:gd name="connsiteX0" fmla="*/ 0 w 1182718"/>
              <a:gd name="connsiteY0" fmla="*/ 0 h 3032701"/>
              <a:gd name="connsiteX1" fmla="*/ 497800 w 1182718"/>
              <a:gd name="connsiteY1" fmla="*/ 3032701 h 3032701"/>
              <a:gd name="connsiteX2" fmla="*/ 1182718 w 1182718"/>
              <a:gd name="connsiteY2" fmla="*/ 515453 h 3032701"/>
              <a:gd name="connsiteX3" fmla="*/ 0 w 1182718"/>
              <a:gd name="connsiteY3" fmla="*/ 0 h 3032701"/>
              <a:gd name="connsiteX0" fmla="*/ 0 w 1179187"/>
              <a:gd name="connsiteY0" fmla="*/ 0 h 3029170"/>
              <a:gd name="connsiteX1" fmla="*/ 494269 w 1179187"/>
              <a:gd name="connsiteY1" fmla="*/ 3029170 h 3029170"/>
              <a:gd name="connsiteX2" fmla="*/ 1179187 w 1179187"/>
              <a:gd name="connsiteY2" fmla="*/ 511922 h 3029170"/>
              <a:gd name="connsiteX3" fmla="*/ 0 w 1179187"/>
              <a:gd name="connsiteY3" fmla="*/ 0 h 3029170"/>
              <a:gd name="connsiteX0" fmla="*/ 0 w 1179187"/>
              <a:gd name="connsiteY0" fmla="*/ 0 h 3039761"/>
              <a:gd name="connsiteX1" fmla="*/ 483677 w 1179187"/>
              <a:gd name="connsiteY1" fmla="*/ 3039761 h 3039761"/>
              <a:gd name="connsiteX2" fmla="*/ 1179187 w 1179187"/>
              <a:gd name="connsiteY2" fmla="*/ 511922 h 3039761"/>
              <a:gd name="connsiteX3" fmla="*/ 0 w 1179187"/>
              <a:gd name="connsiteY3" fmla="*/ 0 h 3039761"/>
              <a:gd name="connsiteX0" fmla="*/ 0 w 1190407"/>
              <a:gd name="connsiteY0" fmla="*/ 0 h 3039761"/>
              <a:gd name="connsiteX1" fmla="*/ 494897 w 1190407"/>
              <a:gd name="connsiteY1" fmla="*/ 3039761 h 3039761"/>
              <a:gd name="connsiteX2" fmla="*/ 1190407 w 1190407"/>
              <a:gd name="connsiteY2" fmla="*/ 511922 h 3039761"/>
              <a:gd name="connsiteX3" fmla="*/ 0 w 1190407"/>
              <a:gd name="connsiteY3" fmla="*/ 0 h 3039761"/>
              <a:gd name="connsiteX0" fmla="*/ 0 w 1203107"/>
              <a:gd name="connsiteY0" fmla="*/ 0 h 3065161"/>
              <a:gd name="connsiteX1" fmla="*/ 507597 w 1203107"/>
              <a:gd name="connsiteY1" fmla="*/ 3065161 h 3065161"/>
              <a:gd name="connsiteX2" fmla="*/ 1203107 w 1203107"/>
              <a:gd name="connsiteY2" fmla="*/ 537322 h 3065161"/>
              <a:gd name="connsiteX3" fmla="*/ 0 w 1203107"/>
              <a:gd name="connsiteY3" fmla="*/ 0 h 3065161"/>
              <a:gd name="connsiteX0" fmla="*/ 0 w 1209457"/>
              <a:gd name="connsiteY0" fmla="*/ 0 h 3065161"/>
              <a:gd name="connsiteX1" fmla="*/ 507597 w 1209457"/>
              <a:gd name="connsiteY1" fmla="*/ 3065161 h 3065161"/>
              <a:gd name="connsiteX2" fmla="*/ 1209457 w 1209457"/>
              <a:gd name="connsiteY2" fmla="*/ 543672 h 3065161"/>
              <a:gd name="connsiteX3" fmla="*/ 0 w 1209457"/>
              <a:gd name="connsiteY3" fmla="*/ 0 h 3065161"/>
              <a:gd name="connsiteX0" fmla="*/ 0 w 1215807"/>
              <a:gd name="connsiteY0" fmla="*/ 0 h 3065161"/>
              <a:gd name="connsiteX1" fmla="*/ 507597 w 1215807"/>
              <a:gd name="connsiteY1" fmla="*/ 3065161 h 3065161"/>
              <a:gd name="connsiteX2" fmla="*/ 1215807 w 1215807"/>
              <a:gd name="connsiteY2" fmla="*/ 537322 h 3065161"/>
              <a:gd name="connsiteX3" fmla="*/ 0 w 1215807"/>
              <a:gd name="connsiteY3" fmla="*/ 0 h 3065161"/>
              <a:gd name="connsiteX0" fmla="*/ 0 w 1209457"/>
              <a:gd name="connsiteY0" fmla="*/ 0 h 3077861"/>
              <a:gd name="connsiteX1" fmla="*/ 501247 w 1209457"/>
              <a:gd name="connsiteY1" fmla="*/ 3077861 h 3077861"/>
              <a:gd name="connsiteX2" fmla="*/ 1209457 w 1209457"/>
              <a:gd name="connsiteY2" fmla="*/ 550022 h 3077861"/>
              <a:gd name="connsiteX3" fmla="*/ 0 w 1209457"/>
              <a:gd name="connsiteY3" fmla="*/ 0 h 3077861"/>
              <a:gd name="connsiteX0" fmla="*/ 0 w 1209457"/>
              <a:gd name="connsiteY0" fmla="*/ 0 h 3091509"/>
              <a:gd name="connsiteX1" fmla="*/ 501247 w 1209457"/>
              <a:gd name="connsiteY1" fmla="*/ 3091509 h 3091509"/>
              <a:gd name="connsiteX2" fmla="*/ 1209457 w 1209457"/>
              <a:gd name="connsiteY2" fmla="*/ 550022 h 3091509"/>
              <a:gd name="connsiteX3" fmla="*/ 0 w 1209457"/>
              <a:gd name="connsiteY3" fmla="*/ 0 h 309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9457" h="3091509">
                <a:moveTo>
                  <a:pt x="0" y="0"/>
                </a:moveTo>
                <a:lnTo>
                  <a:pt x="501247" y="3091509"/>
                </a:lnTo>
                <a:lnTo>
                  <a:pt x="1209457" y="55002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7" name="Freeform 26"/>
          <p:cNvSpPr/>
          <p:nvPr/>
        </p:nvSpPr>
        <p:spPr>
          <a:xfrm>
            <a:off x="11488254" y="4321334"/>
            <a:ext cx="708319" cy="2552078"/>
          </a:xfrm>
          <a:custGeom>
            <a:avLst/>
            <a:gdLst>
              <a:gd name="connsiteX0" fmla="*/ 691978 w 697728"/>
              <a:gd name="connsiteY0" fmla="*/ 0 h 2520778"/>
              <a:gd name="connsiteX1" fmla="*/ 0 w 697728"/>
              <a:gd name="connsiteY1" fmla="*/ 2520778 h 2520778"/>
              <a:gd name="connsiteX2" fmla="*/ 695509 w 697728"/>
              <a:gd name="connsiteY2" fmla="*/ 2517248 h 2520778"/>
              <a:gd name="connsiteX3" fmla="*/ 691978 w 697728"/>
              <a:gd name="connsiteY3" fmla="*/ 0 h 2520778"/>
              <a:gd name="connsiteX0" fmla="*/ 691978 w 697728"/>
              <a:gd name="connsiteY0" fmla="*/ 0 h 2531370"/>
              <a:gd name="connsiteX1" fmla="*/ 0 w 697728"/>
              <a:gd name="connsiteY1" fmla="*/ 2531370 h 2531370"/>
              <a:gd name="connsiteX2" fmla="*/ 695509 w 697728"/>
              <a:gd name="connsiteY2" fmla="*/ 2517248 h 2531370"/>
              <a:gd name="connsiteX3" fmla="*/ 691978 w 697728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9039 w 704789"/>
              <a:gd name="connsiteY0" fmla="*/ 0 h 2541962"/>
              <a:gd name="connsiteX1" fmla="*/ 0 w 704789"/>
              <a:gd name="connsiteY1" fmla="*/ 2541962 h 2541962"/>
              <a:gd name="connsiteX2" fmla="*/ 702570 w 704789"/>
              <a:gd name="connsiteY2" fmla="*/ 2538431 h 2541962"/>
              <a:gd name="connsiteX3" fmla="*/ 699039 w 704789"/>
              <a:gd name="connsiteY3" fmla="*/ 0 h 2541962"/>
              <a:gd name="connsiteX0" fmla="*/ 702569 w 708319"/>
              <a:gd name="connsiteY0" fmla="*/ 0 h 2538431"/>
              <a:gd name="connsiteX1" fmla="*/ 0 w 708319"/>
              <a:gd name="connsiteY1" fmla="*/ 2538431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667264 w 673014"/>
              <a:gd name="connsiteY0" fmla="*/ 0 h 2538431"/>
              <a:gd name="connsiteX1" fmla="*/ 0 w 673014"/>
              <a:gd name="connsiteY1" fmla="*/ 2252460 h 2538431"/>
              <a:gd name="connsiteX2" fmla="*/ 670795 w 673014"/>
              <a:gd name="connsiteY2" fmla="*/ 2538431 h 2538431"/>
              <a:gd name="connsiteX3" fmla="*/ 667264 w 673014"/>
              <a:gd name="connsiteY3" fmla="*/ 0 h 2538431"/>
              <a:gd name="connsiteX0" fmla="*/ 702569 w 708319"/>
              <a:gd name="connsiteY0" fmla="*/ 0 h 2541961"/>
              <a:gd name="connsiteX1" fmla="*/ 0 w 708319"/>
              <a:gd name="connsiteY1" fmla="*/ 2541961 h 2541961"/>
              <a:gd name="connsiteX2" fmla="*/ 706100 w 708319"/>
              <a:gd name="connsiteY2" fmla="*/ 2538431 h 2541961"/>
              <a:gd name="connsiteX3" fmla="*/ 702569 w 708319"/>
              <a:gd name="connsiteY3" fmla="*/ 0 h 2541961"/>
              <a:gd name="connsiteX0" fmla="*/ 702569 w 708319"/>
              <a:gd name="connsiteY0" fmla="*/ 0 h 2538431"/>
              <a:gd name="connsiteX1" fmla="*/ 0 w 708319"/>
              <a:gd name="connsiteY1" fmla="*/ 2534900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702569 w 708319"/>
              <a:gd name="connsiteY0" fmla="*/ 0 h 2548548"/>
              <a:gd name="connsiteX1" fmla="*/ 0 w 708319"/>
              <a:gd name="connsiteY1" fmla="*/ 2548548 h 2548548"/>
              <a:gd name="connsiteX2" fmla="*/ 706100 w 708319"/>
              <a:gd name="connsiteY2" fmla="*/ 2538431 h 2548548"/>
              <a:gd name="connsiteX3" fmla="*/ 702569 w 708319"/>
              <a:gd name="connsiteY3" fmla="*/ 0 h 2548548"/>
              <a:gd name="connsiteX0" fmla="*/ 702569 w 704906"/>
              <a:gd name="connsiteY0" fmla="*/ 0 h 2548548"/>
              <a:gd name="connsiteX1" fmla="*/ 0 w 704906"/>
              <a:gd name="connsiteY1" fmla="*/ 2548548 h 2548548"/>
              <a:gd name="connsiteX2" fmla="*/ 692452 w 704906"/>
              <a:gd name="connsiteY2" fmla="*/ 2538431 h 2548548"/>
              <a:gd name="connsiteX3" fmla="*/ 702569 w 704906"/>
              <a:gd name="connsiteY3" fmla="*/ 0 h 2548548"/>
              <a:gd name="connsiteX0" fmla="*/ 702569 w 708319"/>
              <a:gd name="connsiteY0" fmla="*/ 0 h 2565726"/>
              <a:gd name="connsiteX1" fmla="*/ 0 w 708319"/>
              <a:gd name="connsiteY1" fmla="*/ 2548548 h 2565726"/>
              <a:gd name="connsiteX2" fmla="*/ 706100 w 708319"/>
              <a:gd name="connsiteY2" fmla="*/ 2565726 h 2565726"/>
              <a:gd name="connsiteX3" fmla="*/ 702569 w 708319"/>
              <a:gd name="connsiteY3" fmla="*/ 0 h 2565726"/>
              <a:gd name="connsiteX0" fmla="*/ 702569 w 708319"/>
              <a:gd name="connsiteY0" fmla="*/ 0 h 2552078"/>
              <a:gd name="connsiteX1" fmla="*/ 0 w 708319"/>
              <a:gd name="connsiteY1" fmla="*/ 2548548 h 2552078"/>
              <a:gd name="connsiteX2" fmla="*/ 706100 w 708319"/>
              <a:gd name="connsiteY2" fmla="*/ 2552078 h 2552078"/>
              <a:gd name="connsiteX3" fmla="*/ 702569 w 708319"/>
              <a:gd name="connsiteY3" fmla="*/ 0 h 255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319" h="2552078">
                <a:moveTo>
                  <a:pt x="702569" y="0"/>
                </a:moveTo>
                <a:lnTo>
                  <a:pt x="0" y="2548548"/>
                </a:lnTo>
                <a:lnTo>
                  <a:pt x="706100" y="2552078"/>
                </a:lnTo>
                <a:cubicBezTo>
                  <a:pt x="708454" y="1710642"/>
                  <a:pt x="710807" y="834375"/>
                  <a:pt x="702569" y="0"/>
                </a:cubicBezTo>
                <a:close/>
              </a:path>
            </a:pathLst>
          </a:custGeom>
          <a:gradFill>
            <a:gsLst>
              <a:gs pos="21000">
                <a:schemeClr val="accent2"/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8" name="Freeform 27"/>
          <p:cNvSpPr/>
          <p:nvPr/>
        </p:nvSpPr>
        <p:spPr>
          <a:xfrm>
            <a:off x="8745794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0" name="Freeform 29"/>
          <p:cNvSpPr/>
          <p:nvPr/>
        </p:nvSpPr>
        <p:spPr>
          <a:xfrm>
            <a:off x="-2381" y="-1"/>
            <a:ext cx="3112998" cy="178606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  <a:gd name="connsiteX0" fmla="*/ 0 w 3081965"/>
              <a:gd name="connsiteY0" fmla="*/ 0 h 1775900"/>
              <a:gd name="connsiteX1" fmla="*/ 1036790 w 3081965"/>
              <a:gd name="connsiteY1" fmla="*/ 1773715 h 1775900"/>
              <a:gd name="connsiteX2" fmla="*/ 3081965 w 3081965"/>
              <a:gd name="connsiteY2" fmla="*/ 1775900 h 1775900"/>
              <a:gd name="connsiteX3" fmla="*/ 0 w 3081965"/>
              <a:gd name="connsiteY3" fmla="*/ 0 h 1775900"/>
              <a:gd name="connsiteX0" fmla="*/ 0 w 3086728"/>
              <a:gd name="connsiteY0" fmla="*/ 0 h 1775900"/>
              <a:gd name="connsiteX1" fmla="*/ 1036790 w 3086728"/>
              <a:gd name="connsiteY1" fmla="*/ 1773715 h 1775900"/>
              <a:gd name="connsiteX2" fmla="*/ 3086728 w 3086728"/>
              <a:gd name="connsiteY2" fmla="*/ 1775900 h 1775900"/>
              <a:gd name="connsiteX3" fmla="*/ 0 w 3086728"/>
              <a:gd name="connsiteY3" fmla="*/ 0 h 1775900"/>
              <a:gd name="connsiteX0" fmla="*/ 0 w 3091491"/>
              <a:gd name="connsiteY0" fmla="*/ 0 h 1799713"/>
              <a:gd name="connsiteX1" fmla="*/ 1036790 w 3091491"/>
              <a:gd name="connsiteY1" fmla="*/ 1773715 h 1799713"/>
              <a:gd name="connsiteX2" fmla="*/ 3091491 w 3091491"/>
              <a:gd name="connsiteY2" fmla="*/ 1799713 h 1799713"/>
              <a:gd name="connsiteX3" fmla="*/ 0 w 3091491"/>
              <a:gd name="connsiteY3" fmla="*/ 0 h 1799713"/>
              <a:gd name="connsiteX0" fmla="*/ 0 w 3120066"/>
              <a:gd name="connsiteY0" fmla="*/ 0 h 1799713"/>
              <a:gd name="connsiteX1" fmla="*/ 103679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20066"/>
              <a:gd name="connsiteY0" fmla="*/ 0 h 1799713"/>
              <a:gd name="connsiteX1" fmla="*/ 101973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33714"/>
              <a:gd name="connsiteY0" fmla="*/ 0 h 1799713"/>
              <a:gd name="connsiteX1" fmla="*/ 1033378 w 3133714"/>
              <a:gd name="connsiteY1" fmla="*/ 1773715 h 1799713"/>
              <a:gd name="connsiteX2" fmla="*/ 3133714 w 3133714"/>
              <a:gd name="connsiteY2" fmla="*/ 1799713 h 1799713"/>
              <a:gd name="connsiteX3" fmla="*/ 0 w 3133714"/>
              <a:gd name="connsiteY3" fmla="*/ 0 h 1799713"/>
              <a:gd name="connsiteX0" fmla="*/ 0 w 3140538"/>
              <a:gd name="connsiteY0" fmla="*/ 0 h 1799713"/>
              <a:gd name="connsiteX1" fmla="*/ 1040202 w 3140538"/>
              <a:gd name="connsiteY1" fmla="*/ 1773715 h 1799713"/>
              <a:gd name="connsiteX2" fmla="*/ 3140538 w 3140538"/>
              <a:gd name="connsiteY2" fmla="*/ 1799713 h 1799713"/>
              <a:gd name="connsiteX3" fmla="*/ 0 w 3140538"/>
              <a:gd name="connsiteY3" fmla="*/ 0 h 1799713"/>
              <a:gd name="connsiteX0" fmla="*/ 0 w 3126890"/>
              <a:gd name="connsiteY0" fmla="*/ 0 h 1786065"/>
              <a:gd name="connsiteX1" fmla="*/ 1040202 w 3126890"/>
              <a:gd name="connsiteY1" fmla="*/ 1773715 h 1786065"/>
              <a:gd name="connsiteX2" fmla="*/ 3126890 w 3126890"/>
              <a:gd name="connsiteY2" fmla="*/ 1786065 h 1786065"/>
              <a:gd name="connsiteX3" fmla="*/ 0 w 3126890"/>
              <a:gd name="connsiteY3" fmla="*/ 0 h 1786065"/>
              <a:gd name="connsiteX0" fmla="*/ 0 w 3113242"/>
              <a:gd name="connsiteY0" fmla="*/ 0 h 1782653"/>
              <a:gd name="connsiteX1" fmla="*/ 1026554 w 3113242"/>
              <a:gd name="connsiteY1" fmla="*/ 1770303 h 1782653"/>
              <a:gd name="connsiteX2" fmla="*/ 3113242 w 3113242"/>
              <a:gd name="connsiteY2" fmla="*/ 1782653 h 1782653"/>
              <a:gd name="connsiteX3" fmla="*/ 0 w 3113242"/>
              <a:gd name="connsiteY3" fmla="*/ 0 h 1782653"/>
              <a:gd name="connsiteX0" fmla="*/ 0 w 3123478"/>
              <a:gd name="connsiteY0" fmla="*/ 0 h 1782653"/>
              <a:gd name="connsiteX1" fmla="*/ 1036790 w 3123478"/>
              <a:gd name="connsiteY1" fmla="*/ 1770303 h 1782653"/>
              <a:gd name="connsiteX2" fmla="*/ 3123478 w 3123478"/>
              <a:gd name="connsiteY2" fmla="*/ 1782653 h 1782653"/>
              <a:gd name="connsiteX3" fmla="*/ 0 w 3123478"/>
              <a:gd name="connsiteY3" fmla="*/ 0 h 1782653"/>
              <a:gd name="connsiteX0" fmla="*/ 0 w 3109830"/>
              <a:gd name="connsiteY0" fmla="*/ 0 h 1782653"/>
              <a:gd name="connsiteX1" fmla="*/ 1036790 w 3109830"/>
              <a:gd name="connsiteY1" fmla="*/ 1770303 h 1782653"/>
              <a:gd name="connsiteX2" fmla="*/ 3109830 w 3109830"/>
              <a:gd name="connsiteY2" fmla="*/ 1782653 h 1782653"/>
              <a:gd name="connsiteX3" fmla="*/ 0 w 3109830"/>
              <a:gd name="connsiteY3" fmla="*/ 0 h 1782653"/>
              <a:gd name="connsiteX0" fmla="*/ 0 w 3120462"/>
              <a:gd name="connsiteY0" fmla="*/ 0 h 1793286"/>
              <a:gd name="connsiteX1" fmla="*/ 1047422 w 3120462"/>
              <a:gd name="connsiteY1" fmla="*/ 1780936 h 1793286"/>
              <a:gd name="connsiteX2" fmla="*/ 3120462 w 3120462"/>
              <a:gd name="connsiteY2" fmla="*/ 1793286 h 1793286"/>
              <a:gd name="connsiteX3" fmla="*/ 0 w 3120462"/>
              <a:gd name="connsiteY3" fmla="*/ 0 h 179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0462" h="1793286">
                <a:moveTo>
                  <a:pt x="0" y="0"/>
                </a:moveTo>
                <a:lnTo>
                  <a:pt x="1047422" y="1780936"/>
                </a:lnTo>
                <a:lnTo>
                  <a:pt x="3120462" y="179328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1" name="Freeform 30"/>
          <p:cNvSpPr/>
          <p:nvPr/>
        </p:nvSpPr>
        <p:spPr>
          <a:xfrm>
            <a:off x="-3295" y="1769807"/>
            <a:ext cx="1407341" cy="5098422"/>
          </a:xfrm>
          <a:custGeom>
            <a:avLst/>
            <a:gdLst>
              <a:gd name="connsiteX0" fmla="*/ 1026488 w 1398147"/>
              <a:gd name="connsiteY0" fmla="*/ 0 h 5073445"/>
              <a:gd name="connsiteX1" fmla="*/ 1398147 w 1398147"/>
              <a:gd name="connsiteY1" fmla="*/ 1875995 h 5073445"/>
              <a:gd name="connsiteX2" fmla="*/ 0 w 1398147"/>
              <a:gd name="connsiteY2" fmla="*/ 5073445 h 5073445"/>
              <a:gd name="connsiteX3" fmla="*/ 1026488 w 1398147"/>
              <a:gd name="connsiteY3" fmla="*/ 0 h 5073445"/>
              <a:gd name="connsiteX0" fmla="*/ 1032388 w 1398147"/>
              <a:gd name="connsiteY0" fmla="*/ 0 h 5055747"/>
              <a:gd name="connsiteX1" fmla="*/ 1398147 w 1398147"/>
              <a:gd name="connsiteY1" fmla="*/ 1858297 h 5055747"/>
              <a:gd name="connsiteX2" fmla="*/ 0 w 1398147"/>
              <a:gd name="connsiteY2" fmla="*/ 5055747 h 5055747"/>
              <a:gd name="connsiteX3" fmla="*/ 1032388 w 1398147"/>
              <a:gd name="connsiteY3" fmla="*/ 0 h 5055747"/>
              <a:gd name="connsiteX0" fmla="*/ 1032388 w 1398147"/>
              <a:gd name="connsiteY0" fmla="*/ 0 h 5061646"/>
              <a:gd name="connsiteX1" fmla="*/ 1398147 w 1398147"/>
              <a:gd name="connsiteY1" fmla="*/ 1864196 h 5061646"/>
              <a:gd name="connsiteX2" fmla="*/ 0 w 1398147"/>
              <a:gd name="connsiteY2" fmla="*/ 5061646 h 5061646"/>
              <a:gd name="connsiteX3" fmla="*/ 1032388 w 1398147"/>
              <a:gd name="connsiteY3" fmla="*/ 0 h 5061646"/>
              <a:gd name="connsiteX0" fmla="*/ 1032388 w 1398147"/>
              <a:gd name="connsiteY0" fmla="*/ 0 h 5079344"/>
              <a:gd name="connsiteX1" fmla="*/ 1398147 w 1398147"/>
              <a:gd name="connsiteY1" fmla="*/ 1881894 h 5079344"/>
              <a:gd name="connsiteX2" fmla="*/ 0 w 1398147"/>
              <a:gd name="connsiteY2" fmla="*/ 5079344 h 5079344"/>
              <a:gd name="connsiteX3" fmla="*/ 1032388 w 1398147"/>
              <a:gd name="connsiteY3" fmla="*/ 0 h 5079344"/>
              <a:gd name="connsiteX0" fmla="*/ 1032388 w 1398147"/>
              <a:gd name="connsiteY0" fmla="*/ 0 h 5089936"/>
              <a:gd name="connsiteX1" fmla="*/ 1398147 w 1398147"/>
              <a:gd name="connsiteY1" fmla="*/ 1881894 h 5089936"/>
              <a:gd name="connsiteX2" fmla="*/ 0 w 1398147"/>
              <a:gd name="connsiteY2" fmla="*/ 5089936 h 5089936"/>
              <a:gd name="connsiteX3" fmla="*/ 1032388 w 1398147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81894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8890 w 1405209"/>
              <a:gd name="connsiteY3" fmla="*/ 5081754 h 5089936"/>
              <a:gd name="connsiteX4" fmla="*/ 1039450 w 1405209"/>
              <a:gd name="connsiteY4" fmla="*/ 0 h 5089936"/>
              <a:gd name="connsiteX0" fmla="*/ 1041582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41582 w 1407341"/>
              <a:gd name="connsiteY4" fmla="*/ 0 h 5098422"/>
              <a:gd name="connsiteX0" fmla="*/ 1034758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34758 w 1407341"/>
              <a:gd name="connsiteY4" fmla="*/ 0 h 509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7341" h="5098422">
                <a:moveTo>
                  <a:pt x="1034758" y="0"/>
                </a:moveTo>
                <a:lnTo>
                  <a:pt x="1407341" y="1891419"/>
                </a:lnTo>
                <a:lnTo>
                  <a:pt x="2132" y="5089936"/>
                </a:lnTo>
                <a:cubicBezTo>
                  <a:pt x="5095" y="5083774"/>
                  <a:pt x="-2244" y="5103370"/>
                  <a:pt x="719" y="5097208"/>
                </a:cubicBezTo>
                <a:lnTo>
                  <a:pt x="1034758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76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2" name="Freeform 31"/>
          <p:cNvSpPr/>
          <p:nvPr/>
        </p:nvSpPr>
        <p:spPr>
          <a:xfrm>
            <a:off x="8694845" y="2426110"/>
            <a:ext cx="2293341" cy="4440419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  <a:gd name="connsiteX0" fmla="*/ 958645 w 2269487"/>
              <a:gd name="connsiteY0" fmla="*/ 0 h 4424516"/>
              <a:gd name="connsiteX1" fmla="*/ 2269487 w 2269487"/>
              <a:gd name="connsiteY1" fmla="*/ 1388112 h 4424516"/>
              <a:gd name="connsiteX2" fmla="*/ 0 w 2269487"/>
              <a:gd name="connsiteY2" fmla="*/ 4424516 h 4424516"/>
              <a:gd name="connsiteX3" fmla="*/ 958645 w 2269487"/>
              <a:gd name="connsiteY3" fmla="*/ 0 h 4424516"/>
              <a:gd name="connsiteX0" fmla="*/ 982499 w 2293341"/>
              <a:gd name="connsiteY0" fmla="*/ 0 h 4440419"/>
              <a:gd name="connsiteX1" fmla="*/ 2293341 w 2293341"/>
              <a:gd name="connsiteY1" fmla="*/ 1388112 h 4440419"/>
              <a:gd name="connsiteX2" fmla="*/ 0 w 2293341"/>
              <a:gd name="connsiteY2" fmla="*/ 4440419 h 4440419"/>
              <a:gd name="connsiteX3" fmla="*/ 982499 w 2293341"/>
              <a:gd name="connsiteY3" fmla="*/ 0 h 444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3341" h="4440419">
                <a:moveTo>
                  <a:pt x="982499" y="0"/>
                </a:moveTo>
                <a:lnTo>
                  <a:pt x="2293341" y="1388112"/>
                </a:lnTo>
                <a:lnTo>
                  <a:pt x="0" y="4440419"/>
                </a:lnTo>
                <a:lnTo>
                  <a:pt x="982499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3" name="Freeform 32"/>
          <p:cNvSpPr/>
          <p:nvPr/>
        </p:nvSpPr>
        <p:spPr>
          <a:xfrm>
            <a:off x="9669015" y="1094096"/>
            <a:ext cx="2522985" cy="2734954"/>
          </a:xfrm>
          <a:custGeom>
            <a:avLst/>
            <a:gdLst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309687 w 2481262"/>
              <a:gd name="connsiteY2" fmla="*/ 2762250 h 2762250"/>
              <a:gd name="connsiteX3" fmla="*/ 2481262 w 2481262"/>
              <a:gd name="connsiteY3" fmla="*/ 0 h 2762250"/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292857 w 2481262"/>
              <a:gd name="connsiteY2" fmla="*/ 2762250 h 2762250"/>
              <a:gd name="connsiteX3" fmla="*/ 2481262 w 2481262"/>
              <a:gd name="connsiteY3" fmla="*/ 0 h 2762250"/>
              <a:gd name="connsiteX0" fmla="*/ 2509311 w 2509311"/>
              <a:gd name="connsiteY0" fmla="*/ 0 h 2762250"/>
              <a:gd name="connsiteX1" fmla="*/ 0 w 2509311"/>
              <a:gd name="connsiteY1" fmla="*/ 1354771 h 2762250"/>
              <a:gd name="connsiteX2" fmla="*/ 1320906 w 2509311"/>
              <a:gd name="connsiteY2" fmla="*/ 2762250 h 2762250"/>
              <a:gd name="connsiteX3" fmla="*/ 2509311 w 2509311"/>
              <a:gd name="connsiteY3" fmla="*/ 0 h 2762250"/>
              <a:gd name="connsiteX0" fmla="*/ 2519943 w 2519943"/>
              <a:gd name="connsiteY0" fmla="*/ 0 h 2762250"/>
              <a:gd name="connsiteX1" fmla="*/ 0 w 2519943"/>
              <a:gd name="connsiteY1" fmla="*/ 1354771 h 2762250"/>
              <a:gd name="connsiteX2" fmla="*/ 1320906 w 2519943"/>
              <a:gd name="connsiteY2" fmla="*/ 2762250 h 2762250"/>
              <a:gd name="connsiteX3" fmla="*/ 2519943 w 2519943"/>
              <a:gd name="connsiteY3" fmla="*/ 0 h 2762250"/>
              <a:gd name="connsiteX0" fmla="*/ 2530575 w 2530575"/>
              <a:gd name="connsiteY0" fmla="*/ 0 h 2762250"/>
              <a:gd name="connsiteX1" fmla="*/ 0 w 2530575"/>
              <a:gd name="connsiteY1" fmla="*/ 1354771 h 2762250"/>
              <a:gd name="connsiteX2" fmla="*/ 1320906 w 2530575"/>
              <a:gd name="connsiteY2" fmla="*/ 2762250 h 2762250"/>
              <a:gd name="connsiteX3" fmla="*/ 2530575 w 2530575"/>
              <a:gd name="connsiteY3" fmla="*/ 0 h 276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575" h="2762250">
                <a:moveTo>
                  <a:pt x="2530575" y="0"/>
                </a:moveTo>
                <a:lnTo>
                  <a:pt x="0" y="1354771"/>
                </a:lnTo>
                <a:lnTo>
                  <a:pt x="1320906" y="2762250"/>
                </a:lnTo>
                <a:lnTo>
                  <a:pt x="2530575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4" name="Freeform 33"/>
          <p:cNvSpPr/>
          <p:nvPr/>
        </p:nvSpPr>
        <p:spPr>
          <a:xfrm>
            <a:off x="3317358" y="-5316"/>
            <a:ext cx="4354033" cy="1222744"/>
          </a:xfrm>
          <a:custGeom>
            <a:avLst/>
            <a:gdLst>
              <a:gd name="connsiteX0" fmla="*/ 0 w 4354033"/>
              <a:gd name="connsiteY0" fmla="*/ 0 h 1217428"/>
              <a:gd name="connsiteX1" fmla="*/ 3067493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54033"/>
              <a:gd name="connsiteY0" fmla="*/ 0 h 1217428"/>
              <a:gd name="connsiteX1" fmla="*/ 3088758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75298"/>
              <a:gd name="connsiteY0" fmla="*/ 0 h 1217428"/>
              <a:gd name="connsiteX1" fmla="*/ 3088758 w 4375298"/>
              <a:gd name="connsiteY1" fmla="*/ 10632 h 1217428"/>
              <a:gd name="connsiteX2" fmla="*/ 4375298 w 4375298"/>
              <a:gd name="connsiteY2" fmla="*/ 1217428 h 1217428"/>
              <a:gd name="connsiteX3" fmla="*/ 0 w 4375298"/>
              <a:gd name="connsiteY3" fmla="*/ 0 h 1217428"/>
              <a:gd name="connsiteX0" fmla="*/ 0 w 4364666"/>
              <a:gd name="connsiteY0" fmla="*/ 0 h 1217428"/>
              <a:gd name="connsiteX1" fmla="*/ 3088758 w 4364666"/>
              <a:gd name="connsiteY1" fmla="*/ 10632 h 1217428"/>
              <a:gd name="connsiteX2" fmla="*/ 4364666 w 4364666"/>
              <a:gd name="connsiteY2" fmla="*/ 1217428 h 1217428"/>
              <a:gd name="connsiteX3" fmla="*/ 0 w 4364666"/>
              <a:gd name="connsiteY3" fmla="*/ 0 h 1217428"/>
              <a:gd name="connsiteX0" fmla="*/ 0 w 4354033"/>
              <a:gd name="connsiteY0" fmla="*/ 0 h 1222744"/>
              <a:gd name="connsiteX1" fmla="*/ 3088758 w 4354033"/>
              <a:gd name="connsiteY1" fmla="*/ 10632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  <a:gd name="connsiteX0" fmla="*/ 0 w 4354033"/>
              <a:gd name="connsiteY0" fmla="*/ 5317 h 1228061"/>
              <a:gd name="connsiteX1" fmla="*/ 3083442 w 4354033"/>
              <a:gd name="connsiteY1" fmla="*/ 0 h 1228061"/>
              <a:gd name="connsiteX2" fmla="*/ 4354033 w 4354033"/>
              <a:gd name="connsiteY2" fmla="*/ 1228061 h 1228061"/>
              <a:gd name="connsiteX3" fmla="*/ 0 w 4354033"/>
              <a:gd name="connsiteY3" fmla="*/ 5317 h 1228061"/>
              <a:gd name="connsiteX0" fmla="*/ 0 w 4354033"/>
              <a:gd name="connsiteY0" fmla="*/ 0 h 1222744"/>
              <a:gd name="connsiteX1" fmla="*/ 3094074 w 4354033"/>
              <a:gd name="connsiteY1" fmla="*/ 5315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4033" h="1222744">
                <a:moveTo>
                  <a:pt x="0" y="0"/>
                </a:moveTo>
                <a:lnTo>
                  <a:pt x="3094074" y="5315"/>
                </a:lnTo>
                <a:lnTo>
                  <a:pt x="4354033" y="122274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Freeform 34"/>
          <p:cNvSpPr/>
          <p:nvPr/>
        </p:nvSpPr>
        <p:spPr>
          <a:xfrm>
            <a:off x="8690615" y="3783805"/>
            <a:ext cx="2797640" cy="3086077"/>
          </a:xfrm>
          <a:custGeom>
            <a:avLst/>
            <a:gdLst>
              <a:gd name="connsiteX0" fmla="*/ 2270113 w 2753791"/>
              <a:gd name="connsiteY0" fmla="*/ 0 h 3029171"/>
              <a:gd name="connsiteX1" fmla="*/ 0 w 2753791"/>
              <a:gd name="connsiteY1" fmla="*/ 3025640 h 3029171"/>
              <a:gd name="connsiteX2" fmla="*/ 2753791 w 2753791"/>
              <a:gd name="connsiteY2" fmla="*/ 3029171 h 3029171"/>
              <a:gd name="connsiteX3" fmla="*/ 2270113 w 2753791"/>
              <a:gd name="connsiteY3" fmla="*/ 0 h 3029171"/>
              <a:gd name="connsiteX0" fmla="*/ 2247810 w 2753791"/>
              <a:gd name="connsiteY0" fmla="*/ 0 h 3073776"/>
              <a:gd name="connsiteX1" fmla="*/ 0 w 2753791"/>
              <a:gd name="connsiteY1" fmla="*/ 3070245 h 3073776"/>
              <a:gd name="connsiteX2" fmla="*/ 2753791 w 2753791"/>
              <a:gd name="connsiteY2" fmla="*/ 3073776 h 3073776"/>
              <a:gd name="connsiteX3" fmla="*/ 2247810 w 2753791"/>
              <a:gd name="connsiteY3" fmla="*/ 0 h 3073776"/>
              <a:gd name="connsiteX0" fmla="*/ 2311420 w 2817401"/>
              <a:gd name="connsiteY0" fmla="*/ 0 h 3073776"/>
              <a:gd name="connsiteX1" fmla="*/ 0 w 2817401"/>
              <a:gd name="connsiteY1" fmla="*/ 3062294 h 3073776"/>
              <a:gd name="connsiteX2" fmla="*/ 2817401 w 2817401"/>
              <a:gd name="connsiteY2" fmla="*/ 3073776 h 3073776"/>
              <a:gd name="connsiteX3" fmla="*/ 2311420 w 2817401"/>
              <a:gd name="connsiteY3" fmla="*/ 0 h 3073776"/>
              <a:gd name="connsiteX0" fmla="*/ 2311420 w 2817401"/>
              <a:gd name="connsiteY0" fmla="*/ 0 h 3089589"/>
              <a:gd name="connsiteX1" fmla="*/ 0 w 2817401"/>
              <a:gd name="connsiteY1" fmla="*/ 3089589 h 3089589"/>
              <a:gd name="connsiteX2" fmla="*/ 2817401 w 2817401"/>
              <a:gd name="connsiteY2" fmla="*/ 3073776 h 3089589"/>
              <a:gd name="connsiteX3" fmla="*/ 2311420 w 2817401"/>
              <a:gd name="connsiteY3" fmla="*/ 0 h 3089589"/>
              <a:gd name="connsiteX0" fmla="*/ 2306657 w 2812638"/>
              <a:gd name="connsiteY0" fmla="*/ 0 h 3089589"/>
              <a:gd name="connsiteX1" fmla="*/ 0 w 2812638"/>
              <a:gd name="connsiteY1" fmla="*/ 3089589 h 3089589"/>
              <a:gd name="connsiteX2" fmla="*/ 2812638 w 2812638"/>
              <a:gd name="connsiteY2" fmla="*/ 3073776 h 3089589"/>
              <a:gd name="connsiteX3" fmla="*/ 2306657 w 2812638"/>
              <a:gd name="connsiteY3" fmla="*/ 0 h 3089589"/>
              <a:gd name="connsiteX0" fmla="*/ 2306657 w 2812638"/>
              <a:gd name="connsiteY0" fmla="*/ 0 h 3084826"/>
              <a:gd name="connsiteX1" fmla="*/ 0 w 2812638"/>
              <a:gd name="connsiteY1" fmla="*/ 3084826 h 3084826"/>
              <a:gd name="connsiteX2" fmla="*/ 2812638 w 2812638"/>
              <a:gd name="connsiteY2" fmla="*/ 3073776 h 3084826"/>
              <a:gd name="connsiteX3" fmla="*/ 2306657 w 2812638"/>
              <a:gd name="connsiteY3" fmla="*/ 0 h 3084826"/>
              <a:gd name="connsiteX0" fmla="*/ 2292370 w 2798351"/>
              <a:gd name="connsiteY0" fmla="*/ 0 h 3084826"/>
              <a:gd name="connsiteX1" fmla="*/ 0 w 2798351"/>
              <a:gd name="connsiteY1" fmla="*/ 3084826 h 3084826"/>
              <a:gd name="connsiteX2" fmla="*/ 2798351 w 2798351"/>
              <a:gd name="connsiteY2" fmla="*/ 3073776 h 3084826"/>
              <a:gd name="connsiteX3" fmla="*/ 2292370 w 279835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3114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311420 w 2804701"/>
              <a:gd name="connsiteY3" fmla="*/ 0 h 3084826"/>
              <a:gd name="connsiteX0" fmla="*/ 2311420 w 2804701"/>
              <a:gd name="connsiteY0" fmla="*/ 0 h 3087424"/>
              <a:gd name="connsiteX1" fmla="*/ 0 w 2804701"/>
              <a:gd name="connsiteY1" fmla="*/ 3084826 h 3087424"/>
              <a:gd name="connsiteX2" fmla="*/ 2804701 w 2804701"/>
              <a:gd name="connsiteY2" fmla="*/ 3087424 h 3087424"/>
              <a:gd name="connsiteX3" fmla="*/ 2311420 w 2804701"/>
              <a:gd name="connsiteY3" fmla="*/ 0 h 3087424"/>
              <a:gd name="connsiteX0" fmla="*/ 2311420 w 2818349"/>
              <a:gd name="connsiteY0" fmla="*/ 0 h 3087424"/>
              <a:gd name="connsiteX1" fmla="*/ 0 w 2818349"/>
              <a:gd name="connsiteY1" fmla="*/ 3084826 h 3087424"/>
              <a:gd name="connsiteX2" fmla="*/ 2818349 w 2818349"/>
              <a:gd name="connsiteY2" fmla="*/ 3087424 h 3087424"/>
              <a:gd name="connsiteX3" fmla="*/ 2311420 w 2818349"/>
              <a:gd name="connsiteY3" fmla="*/ 0 h 30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8349" h="3087424">
                <a:moveTo>
                  <a:pt x="2311420" y="0"/>
                </a:moveTo>
                <a:lnTo>
                  <a:pt x="0" y="3084826"/>
                </a:lnTo>
                <a:lnTo>
                  <a:pt x="2818349" y="3087424"/>
                </a:lnTo>
                <a:lnTo>
                  <a:pt x="2311420" y="0"/>
                </a:lnTo>
                <a:close/>
              </a:path>
            </a:pathLst>
          </a:custGeom>
          <a:gradFill>
            <a:gsLst>
              <a:gs pos="11000">
                <a:schemeClr val="accent2"/>
              </a:gs>
              <a:gs pos="78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6" name="Freeform 35"/>
          <p:cNvSpPr/>
          <p:nvPr/>
        </p:nvSpPr>
        <p:spPr>
          <a:xfrm>
            <a:off x="7660347" y="1094096"/>
            <a:ext cx="4531653" cy="1344304"/>
          </a:xfrm>
          <a:custGeom>
            <a:avLst/>
            <a:gdLst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43113 w 4533900"/>
              <a:gd name="connsiteY2" fmla="*/ 1371600 h 1371600"/>
              <a:gd name="connsiteX3" fmla="*/ 0 w 4533900"/>
              <a:gd name="connsiteY3" fmla="*/ 142875 h 1371600"/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21848 w 4533900"/>
              <a:gd name="connsiteY2" fmla="*/ 1371600 h 1371600"/>
              <a:gd name="connsiteX3" fmla="*/ 0 w 4533900"/>
              <a:gd name="connsiteY3" fmla="*/ 142875 h 1371600"/>
              <a:gd name="connsiteX0" fmla="*/ 0 w 4544532"/>
              <a:gd name="connsiteY0" fmla="*/ 153508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53508 h 1371600"/>
              <a:gd name="connsiteX0" fmla="*/ 0 w 4544532"/>
              <a:gd name="connsiteY0" fmla="*/ 142875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42875 h 1371600"/>
              <a:gd name="connsiteX0" fmla="*/ 0 w 4536805"/>
              <a:gd name="connsiteY0" fmla="*/ 148026 h 1371600"/>
              <a:gd name="connsiteX1" fmla="*/ 4536805 w 4536805"/>
              <a:gd name="connsiteY1" fmla="*/ 0 h 1371600"/>
              <a:gd name="connsiteX2" fmla="*/ 2024753 w 4536805"/>
              <a:gd name="connsiteY2" fmla="*/ 1371600 h 1371600"/>
              <a:gd name="connsiteX3" fmla="*/ 0 w 4536805"/>
              <a:gd name="connsiteY3" fmla="*/ 148026 h 1371600"/>
              <a:gd name="connsiteX0" fmla="*/ 0 w 4531653"/>
              <a:gd name="connsiteY0" fmla="*/ 142874 h 1371600"/>
              <a:gd name="connsiteX1" fmla="*/ 4531653 w 4531653"/>
              <a:gd name="connsiteY1" fmla="*/ 0 h 1371600"/>
              <a:gd name="connsiteX2" fmla="*/ 2019601 w 4531653"/>
              <a:gd name="connsiteY2" fmla="*/ 1371600 h 1371600"/>
              <a:gd name="connsiteX3" fmla="*/ 0 w 4531653"/>
              <a:gd name="connsiteY3" fmla="*/ 142874 h 1371600"/>
              <a:gd name="connsiteX0" fmla="*/ 0 w 3944799"/>
              <a:gd name="connsiteY0" fmla="*/ 33692 h 1262418"/>
              <a:gd name="connsiteX1" fmla="*/ 3944799 w 3944799"/>
              <a:gd name="connsiteY1" fmla="*/ 0 h 1262418"/>
              <a:gd name="connsiteX2" fmla="*/ 2019601 w 3944799"/>
              <a:gd name="connsiteY2" fmla="*/ 1262418 h 1262418"/>
              <a:gd name="connsiteX3" fmla="*/ 0 w 3944799"/>
              <a:gd name="connsiteY3" fmla="*/ 33692 h 1262418"/>
              <a:gd name="connsiteX0" fmla="*/ 0 w 4531653"/>
              <a:gd name="connsiteY0" fmla="*/ 115578 h 1344304"/>
              <a:gd name="connsiteX1" fmla="*/ 4531653 w 4531653"/>
              <a:gd name="connsiteY1" fmla="*/ 0 h 1344304"/>
              <a:gd name="connsiteX2" fmla="*/ 2019601 w 4531653"/>
              <a:gd name="connsiteY2" fmla="*/ 1344304 h 1344304"/>
              <a:gd name="connsiteX3" fmla="*/ 0 w 4531653"/>
              <a:gd name="connsiteY3" fmla="*/ 115578 h 134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653" h="1344304">
                <a:moveTo>
                  <a:pt x="0" y="115578"/>
                </a:moveTo>
                <a:lnTo>
                  <a:pt x="4531653" y="0"/>
                </a:lnTo>
                <a:lnTo>
                  <a:pt x="2019601" y="1344304"/>
                </a:lnTo>
                <a:lnTo>
                  <a:pt x="0" y="115578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7" name="Freeform 36"/>
          <p:cNvSpPr/>
          <p:nvPr/>
        </p:nvSpPr>
        <p:spPr>
          <a:xfrm>
            <a:off x="4067336" y="4705135"/>
            <a:ext cx="4628534" cy="2161794"/>
          </a:xfrm>
          <a:custGeom>
            <a:avLst/>
            <a:gdLst>
              <a:gd name="connsiteX0" fmla="*/ 0 w 4632158"/>
              <a:gd name="connsiteY0" fmla="*/ 1239253 h 2129590"/>
              <a:gd name="connsiteX1" fmla="*/ 3645569 w 4632158"/>
              <a:gd name="connsiteY1" fmla="*/ 0 h 2129590"/>
              <a:gd name="connsiteX2" fmla="*/ 4632158 w 4632158"/>
              <a:gd name="connsiteY2" fmla="*/ 2129590 h 2129590"/>
              <a:gd name="connsiteX3" fmla="*/ 0 w 4632158"/>
              <a:gd name="connsiteY3" fmla="*/ 1239253 h 2129590"/>
              <a:gd name="connsiteX0" fmla="*/ 0 w 4632158"/>
              <a:gd name="connsiteY0" fmla="*/ 1243228 h 2133565"/>
              <a:gd name="connsiteX1" fmla="*/ 3641593 w 4632158"/>
              <a:gd name="connsiteY1" fmla="*/ 0 h 2133565"/>
              <a:gd name="connsiteX2" fmla="*/ 4632158 w 4632158"/>
              <a:gd name="connsiteY2" fmla="*/ 2133565 h 2133565"/>
              <a:gd name="connsiteX3" fmla="*/ 0 w 4632158"/>
              <a:gd name="connsiteY3" fmla="*/ 1243228 h 2133565"/>
              <a:gd name="connsiteX0" fmla="*/ 0 w 4656011"/>
              <a:gd name="connsiteY0" fmla="*/ 1243228 h 2157419"/>
              <a:gd name="connsiteX1" fmla="*/ 3641593 w 4656011"/>
              <a:gd name="connsiteY1" fmla="*/ 0 h 2157419"/>
              <a:gd name="connsiteX2" fmla="*/ 4656011 w 4656011"/>
              <a:gd name="connsiteY2" fmla="*/ 2157419 h 2157419"/>
              <a:gd name="connsiteX3" fmla="*/ 0 w 4656011"/>
              <a:gd name="connsiteY3" fmla="*/ 1243228 h 2157419"/>
              <a:gd name="connsiteX0" fmla="*/ 0 w 4659987"/>
              <a:gd name="connsiteY0" fmla="*/ 1247204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47204 h 2157419"/>
              <a:gd name="connsiteX0" fmla="*/ 0 w 4667938"/>
              <a:gd name="connsiteY0" fmla="*/ 1263107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63107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59987"/>
              <a:gd name="connsiteY0" fmla="*/ 1251181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51181 h 2157419"/>
              <a:gd name="connsiteX0" fmla="*/ 0 w 4674275"/>
              <a:gd name="connsiteY0" fmla="*/ 1251181 h 2157419"/>
              <a:gd name="connsiteX1" fmla="*/ 3645569 w 4674275"/>
              <a:gd name="connsiteY1" fmla="*/ 0 h 2157419"/>
              <a:gd name="connsiteX2" fmla="*/ 4674275 w 4674275"/>
              <a:gd name="connsiteY2" fmla="*/ 2157419 h 2157419"/>
              <a:gd name="connsiteX3" fmla="*/ 0 w 4674275"/>
              <a:gd name="connsiteY3" fmla="*/ 1251181 h 2157419"/>
              <a:gd name="connsiteX0" fmla="*/ 0 w 4683800"/>
              <a:gd name="connsiteY0" fmla="*/ 1251181 h 2157419"/>
              <a:gd name="connsiteX1" fmla="*/ 3655094 w 4683800"/>
              <a:gd name="connsiteY1" fmla="*/ 0 h 2157419"/>
              <a:gd name="connsiteX2" fmla="*/ 4683800 w 4683800"/>
              <a:gd name="connsiteY2" fmla="*/ 2157419 h 2157419"/>
              <a:gd name="connsiteX3" fmla="*/ 0 w 4683800"/>
              <a:gd name="connsiteY3" fmla="*/ 1251181 h 2157419"/>
              <a:gd name="connsiteX0" fmla="*/ 0 w 4695230"/>
              <a:gd name="connsiteY0" fmla="*/ 1251181 h 2157419"/>
              <a:gd name="connsiteX1" fmla="*/ 3666524 w 4695230"/>
              <a:gd name="connsiteY1" fmla="*/ 0 h 2157419"/>
              <a:gd name="connsiteX2" fmla="*/ 4695230 w 4695230"/>
              <a:gd name="connsiteY2" fmla="*/ 2157419 h 2157419"/>
              <a:gd name="connsiteX3" fmla="*/ 0 w 4695230"/>
              <a:gd name="connsiteY3" fmla="*/ 1251181 h 2157419"/>
              <a:gd name="connsiteX0" fmla="*/ 0 w 4695230"/>
              <a:gd name="connsiteY0" fmla="*/ 1251181 h 2171067"/>
              <a:gd name="connsiteX1" fmla="*/ 3666524 w 4695230"/>
              <a:gd name="connsiteY1" fmla="*/ 0 h 2171067"/>
              <a:gd name="connsiteX2" fmla="*/ 4695230 w 4695230"/>
              <a:gd name="connsiteY2" fmla="*/ 2171067 h 2171067"/>
              <a:gd name="connsiteX3" fmla="*/ 0 w 4695230"/>
              <a:gd name="connsiteY3" fmla="*/ 1251181 h 2171067"/>
              <a:gd name="connsiteX0" fmla="*/ 0 w 4708878"/>
              <a:gd name="connsiteY0" fmla="*/ 1251181 h 2184715"/>
              <a:gd name="connsiteX1" fmla="*/ 3666524 w 4708878"/>
              <a:gd name="connsiteY1" fmla="*/ 0 h 2184715"/>
              <a:gd name="connsiteX2" fmla="*/ 4708878 w 4708878"/>
              <a:gd name="connsiteY2" fmla="*/ 2184715 h 2184715"/>
              <a:gd name="connsiteX3" fmla="*/ 0 w 4708878"/>
              <a:gd name="connsiteY3" fmla="*/ 1251181 h 2184715"/>
              <a:gd name="connsiteX0" fmla="*/ 0 w 4722526"/>
              <a:gd name="connsiteY0" fmla="*/ 1251181 h 2198363"/>
              <a:gd name="connsiteX1" fmla="*/ 3666524 w 4722526"/>
              <a:gd name="connsiteY1" fmla="*/ 0 h 2198363"/>
              <a:gd name="connsiteX2" fmla="*/ 4722526 w 4722526"/>
              <a:gd name="connsiteY2" fmla="*/ 2198363 h 2198363"/>
              <a:gd name="connsiteX3" fmla="*/ 0 w 4722526"/>
              <a:gd name="connsiteY3" fmla="*/ 1251181 h 2198363"/>
              <a:gd name="connsiteX0" fmla="*/ 0 w 4658916"/>
              <a:gd name="connsiteY0" fmla="*/ 1251181 h 2190411"/>
              <a:gd name="connsiteX1" fmla="*/ 3666524 w 4658916"/>
              <a:gd name="connsiteY1" fmla="*/ 0 h 2190411"/>
              <a:gd name="connsiteX2" fmla="*/ 4658916 w 4658916"/>
              <a:gd name="connsiteY2" fmla="*/ 2190411 h 2190411"/>
              <a:gd name="connsiteX3" fmla="*/ 0 w 4658916"/>
              <a:gd name="connsiteY3" fmla="*/ 1251181 h 2190411"/>
              <a:gd name="connsiteX0" fmla="*/ 0 w 4658916"/>
              <a:gd name="connsiteY0" fmla="*/ 1251181 h 2166557"/>
              <a:gd name="connsiteX1" fmla="*/ 3666524 w 4658916"/>
              <a:gd name="connsiteY1" fmla="*/ 0 h 2166557"/>
              <a:gd name="connsiteX2" fmla="*/ 4658916 w 4658916"/>
              <a:gd name="connsiteY2" fmla="*/ 2166557 h 2166557"/>
              <a:gd name="connsiteX3" fmla="*/ 0 w 4658916"/>
              <a:gd name="connsiteY3" fmla="*/ 1251181 h 2166557"/>
              <a:gd name="connsiteX0" fmla="*/ 0 w 4670136"/>
              <a:gd name="connsiteY0" fmla="*/ 1251181 h 2166557"/>
              <a:gd name="connsiteX1" fmla="*/ 3677744 w 4670136"/>
              <a:gd name="connsiteY1" fmla="*/ 0 h 2166557"/>
              <a:gd name="connsiteX2" fmla="*/ 4670136 w 4670136"/>
              <a:gd name="connsiteY2" fmla="*/ 2166557 h 2166557"/>
              <a:gd name="connsiteX3" fmla="*/ 0 w 4670136"/>
              <a:gd name="connsiteY3" fmla="*/ 1251181 h 2166557"/>
              <a:gd name="connsiteX0" fmla="*/ 0 w 4653306"/>
              <a:gd name="connsiteY0" fmla="*/ 1251181 h 2166557"/>
              <a:gd name="connsiteX1" fmla="*/ 3660914 w 4653306"/>
              <a:gd name="connsiteY1" fmla="*/ 0 h 2166557"/>
              <a:gd name="connsiteX2" fmla="*/ 4653306 w 4653306"/>
              <a:gd name="connsiteY2" fmla="*/ 2166557 h 2166557"/>
              <a:gd name="connsiteX3" fmla="*/ 0 w 4653306"/>
              <a:gd name="connsiteY3" fmla="*/ 1251181 h 2166557"/>
              <a:gd name="connsiteX0" fmla="*/ 0 w 4001299"/>
              <a:gd name="connsiteY0" fmla="*/ 869518 h 2166557"/>
              <a:gd name="connsiteX1" fmla="*/ 3008907 w 4001299"/>
              <a:gd name="connsiteY1" fmla="*/ 0 h 2166557"/>
              <a:gd name="connsiteX2" fmla="*/ 4001299 w 4001299"/>
              <a:gd name="connsiteY2" fmla="*/ 2166557 h 2166557"/>
              <a:gd name="connsiteX3" fmla="*/ 0 w 4001299"/>
              <a:gd name="connsiteY3" fmla="*/ 869518 h 2166557"/>
              <a:gd name="connsiteX0" fmla="*/ 0 w 4645354"/>
              <a:gd name="connsiteY0" fmla="*/ 1251181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51181 h 2166557"/>
              <a:gd name="connsiteX0" fmla="*/ 0 w 4645354"/>
              <a:gd name="connsiteY0" fmla="*/ 1243230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43230 h 2166557"/>
              <a:gd name="connsiteX0" fmla="*/ 0 w 4645354"/>
              <a:gd name="connsiteY0" fmla="*/ 1238467 h 2161794"/>
              <a:gd name="connsiteX1" fmla="*/ 3664911 w 4645354"/>
              <a:gd name="connsiteY1" fmla="*/ 0 h 2161794"/>
              <a:gd name="connsiteX2" fmla="*/ 4645354 w 4645354"/>
              <a:gd name="connsiteY2" fmla="*/ 2161794 h 2161794"/>
              <a:gd name="connsiteX3" fmla="*/ 0 w 4645354"/>
              <a:gd name="connsiteY3" fmla="*/ 1238467 h 216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354" h="2161794">
                <a:moveTo>
                  <a:pt x="0" y="1238467"/>
                </a:moveTo>
                <a:lnTo>
                  <a:pt x="3664911" y="0"/>
                </a:lnTo>
                <a:lnTo>
                  <a:pt x="4645354" y="2161794"/>
                </a:lnTo>
                <a:lnTo>
                  <a:pt x="0" y="1238467"/>
                </a:ln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38" name="Freeform 37"/>
          <p:cNvSpPr/>
          <p:nvPr/>
        </p:nvSpPr>
        <p:spPr>
          <a:xfrm>
            <a:off x="3541852" y="3007895"/>
            <a:ext cx="2834884" cy="2947737"/>
          </a:xfrm>
          <a:custGeom>
            <a:avLst/>
            <a:gdLst>
              <a:gd name="connsiteX0" fmla="*/ 0 w 2791326"/>
              <a:gd name="connsiteY0" fmla="*/ 1816768 h 2947737"/>
              <a:gd name="connsiteX1" fmla="*/ 493294 w 2791326"/>
              <a:gd name="connsiteY1" fmla="*/ 2947737 h 2947737"/>
              <a:gd name="connsiteX2" fmla="*/ 2791326 w 2791326"/>
              <a:gd name="connsiteY2" fmla="*/ 0 h 2947737"/>
              <a:gd name="connsiteX3" fmla="*/ 0 w 2791326"/>
              <a:gd name="connsiteY3" fmla="*/ 1816768 h 2947737"/>
              <a:gd name="connsiteX0" fmla="*/ 0 w 2799638"/>
              <a:gd name="connsiteY0" fmla="*/ 1845863 h 2947737"/>
              <a:gd name="connsiteX1" fmla="*/ 501606 w 2799638"/>
              <a:gd name="connsiteY1" fmla="*/ 2947737 h 2947737"/>
              <a:gd name="connsiteX2" fmla="*/ 2799638 w 2799638"/>
              <a:gd name="connsiteY2" fmla="*/ 0 h 2947737"/>
              <a:gd name="connsiteX3" fmla="*/ 0 w 2799638"/>
              <a:gd name="connsiteY3" fmla="*/ 1845863 h 2947737"/>
              <a:gd name="connsiteX0" fmla="*/ 0 w 2826933"/>
              <a:gd name="connsiteY0" fmla="*/ 1886806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86806 h 2947737"/>
              <a:gd name="connsiteX0" fmla="*/ 0 w 2826933"/>
              <a:gd name="connsiteY0" fmla="*/ 1859510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26933"/>
              <a:gd name="connsiteY0" fmla="*/ 1859510 h 2947737"/>
              <a:gd name="connsiteX1" fmla="*/ 52329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34884"/>
              <a:gd name="connsiteY0" fmla="*/ 1867462 h 2947737"/>
              <a:gd name="connsiteX1" fmla="*/ 531242 w 2834884"/>
              <a:gd name="connsiteY1" fmla="*/ 2947737 h 2947737"/>
              <a:gd name="connsiteX2" fmla="*/ 2834884 w 2834884"/>
              <a:gd name="connsiteY2" fmla="*/ 0 h 2947737"/>
              <a:gd name="connsiteX3" fmla="*/ 0 w 2834884"/>
              <a:gd name="connsiteY3" fmla="*/ 1867462 h 29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884" h="2947737">
                <a:moveTo>
                  <a:pt x="0" y="1867462"/>
                </a:moveTo>
                <a:lnTo>
                  <a:pt x="531242" y="2947737"/>
                </a:lnTo>
                <a:lnTo>
                  <a:pt x="2834884" y="0"/>
                </a:lnTo>
                <a:lnTo>
                  <a:pt x="0" y="1867462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97000">
                <a:schemeClr val="accent1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2462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Rectangle 40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grpSp>
        <p:nvGrpSpPr>
          <p:cNvPr id="3" name="Group 2"/>
          <p:cNvGrpSpPr/>
          <p:nvPr userDrawn="1"/>
        </p:nvGrpSpPr>
        <p:grpSpPr>
          <a:xfrm>
            <a:off x="-9845" y="-7221"/>
            <a:ext cx="12210731" cy="6884165"/>
            <a:chOff x="-9845" y="-7221"/>
            <a:chExt cx="12210731" cy="6884165"/>
          </a:xfrm>
        </p:grpSpPr>
        <p:sp>
          <p:nvSpPr>
            <p:cNvPr id="6" name="Freeform 5"/>
            <p:cNvSpPr/>
            <p:nvPr/>
          </p:nvSpPr>
          <p:spPr>
            <a:xfrm>
              <a:off x="-6314" y="3602940"/>
              <a:ext cx="3593122" cy="3267566"/>
            </a:xfrm>
            <a:custGeom>
              <a:avLst/>
              <a:gdLst>
                <a:gd name="connsiteX0" fmla="*/ 1392248 w 3580909"/>
                <a:gd name="connsiteY0" fmla="*/ 0 h 3209249"/>
                <a:gd name="connsiteX1" fmla="*/ 0 w 3580909"/>
                <a:gd name="connsiteY1" fmla="*/ 3209249 h 3209249"/>
                <a:gd name="connsiteX2" fmla="*/ 3580909 w 3580909"/>
                <a:gd name="connsiteY2" fmla="*/ 1215267 h 3209249"/>
                <a:gd name="connsiteX3" fmla="*/ 1392248 w 3580909"/>
                <a:gd name="connsiteY3" fmla="*/ 0 h 3209249"/>
                <a:gd name="connsiteX0" fmla="*/ 1406371 w 3595032"/>
                <a:gd name="connsiteY0" fmla="*/ 0 h 3209249"/>
                <a:gd name="connsiteX1" fmla="*/ 0 w 3595032"/>
                <a:gd name="connsiteY1" fmla="*/ 3209249 h 3209249"/>
                <a:gd name="connsiteX2" fmla="*/ 3595032 w 3595032"/>
                <a:gd name="connsiteY2" fmla="*/ 1215267 h 3209249"/>
                <a:gd name="connsiteX3" fmla="*/ 1406371 w 3595032"/>
                <a:gd name="connsiteY3" fmla="*/ 0 h 3209249"/>
                <a:gd name="connsiteX0" fmla="*/ 1399310 w 3587971"/>
                <a:gd name="connsiteY0" fmla="*/ 0 h 3209249"/>
                <a:gd name="connsiteX1" fmla="*/ 0 w 3587971"/>
                <a:gd name="connsiteY1" fmla="*/ 3209249 h 3209249"/>
                <a:gd name="connsiteX2" fmla="*/ 3587971 w 3587971"/>
                <a:gd name="connsiteY2" fmla="*/ 1215267 h 3209249"/>
                <a:gd name="connsiteX3" fmla="*/ 1399310 w 3587971"/>
                <a:gd name="connsiteY3" fmla="*/ 0 h 3209249"/>
                <a:gd name="connsiteX0" fmla="*/ 1399310 w 3587971"/>
                <a:gd name="connsiteY0" fmla="*/ 0 h 3252111"/>
                <a:gd name="connsiteX1" fmla="*/ 0 w 3587971"/>
                <a:gd name="connsiteY1" fmla="*/ 3252111 h 3252111"/>
                <a:gd name="connsiteX2" fmla="*/ 3587971 w 3587971"/>
                <a:gd name="connsiteY2" fmla="*/ 1258129 h 3252111"/>
                <a:gd name="connsiteX3" fmla="*/ 1399310 w 3587971"/>
                <a:gd name="connsiteY3" fmla="*/ 0 h 3252111"/>
                <a:gd name="connsiteX0" fmla="*/ 1396734 w 3585395"/>
                <a:gd name="connsiteY0" fmla="*/ 0 h 3264990"/>
                <a:gd name="connsiteX1" fmla="*/ 0 w 3585395"/>
                <a:gd name="connsiteY1" fmla="*/ 3264990 h 3264990"/>
                <a:gd name="connsiteX2" fmla="*/ 3585395 w 3585395"/>
                <a:gd name="connsiteY2" fmla="*/ 1258129 h 3264990"/>
                <a:gd name="connsiteX3" fmla="*/ 1396734 w 3585395"/>
                <a:gd name="connsiteY3" fmla="*/ 0 h 3264990"/>
                <a:gd name="connsiteX0" fmla="*/ 1404461 w 3593122"/>
                <a:gd name="connsiteY0" fmla="*/ 0 h 3267566"/>
                <a:gd name="connsiteX1" fmla="*/ 0 w 3593122"/>
                <a:gd name="connsiteY1" fmla="*/ 3267566 h 3267566"/>
                <a:gd name="connsiteX2" fmla="*/ 3593122 w 3593122"/>
                <a:gd name="connsiteY2" fmla="*/ 1258129 h 3267566"/>
                <a:gd name="connsiteX3" fmla="*/ 1404461 w 3593122"/>
                <a:gd name="connsiteY3" fmla="*/ 0 h 32675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593122" h="3267566">
                  <a:moveTo>
                    <a:pt x="1404461" y="0"/>
                  </a:moveTo>
                  <a:lnTo>
                    <a:pt x="0" y="3267566"/>
                  </a:lnTo>
                  <a:lnTo>
                    <a:pt x="3593122" y="1258129"/>
                  </a:lnTo>
                  <a:lnTo>
                    <a:pt x="140446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7" name="Freeform 6"/>
            <p:cNvSpPr/>
            <p:nvPr/>
          </p:nvSpPr>
          <p:spPr>
            <a:xfrm>
              <a:off x="1390330" y="1741468"/>
              <a:ext cx="2199979" cy="3164694"/>
            </a:xfrm>
            <a:custGeom>
              <a:avLst/>
              <a:gdLst>
                <a:gd name="connsiteX0" fmla="*/ 1739462 w 2186152"/>
                <a:gd name="connsiteY0" fmla="*/ 0 h 3095296"/>
                <a:gd name="connsiteX1" fmla="*/ 0 w 2186152"/>
                <a:gd name="connsiteY1" fmla="*/ 1891862 h 3095296"/>
                <a:gd name="connsiteX2" fmla="*/ 2186152 w 2186152"/>
                <a:gd name="connsiteY2" fmla="*/ 3095296 h 3095296"/>
                <a:gd name="connsiteX3" fmla="*/ 1739462 w 2186152"/>
                <a:gd name="connsiteY3" fmla="*/ 0 h 3095296"/>
                <a:gd name="connsiteX0" fmla="*/ 1733563 w 2186152"/>
                <a:gd name="connsiteY0" fmla="*/ 0 h 3112994"/>
                <a:gd name="connsiteX1" fmla="*/ 0 w 2186152"/>
                <a:gd name="connsiteY1" fmla="*/ 1909560 h 3112994"/>
                <a:gd name="connsiteX2" fmla="*/ 2186152 w 2186152"/>
                <a:gd name="connsiteY2" fmla="*/ 3112994 h 3112994"/>
                <a:gd name="connsiteX3" fmla="*/ 1733563 w 2186152"/>
                <a:gd name="connsiteY3" fmla="*/ 0 h 3112994"/>
                <a:gd name="connsiteX0" fmla="*/ 1752613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52613 w 2186152"/>
                <a:gd name="connsiteY3" fmla="*/ 0 h 3108232"/>
                <a:gd name="connsiteX0" fmla="*/ 1738326 w 2186152"/>
                <a:gd name="connsiteY0" fmla="*/ 0 h 3108232"/>
                <a:gd name="connsiteX1" fmla="*/ 0 w 2186152"/>
                <a:gd name="connsiteY1" fmla="*/ 1904798 h 3108232"/>
                <a:gd name="connsiteX2" fmla="*/ 2186152 w 2186152"/>
                <a:gd name="connsiteY2" fmla="*/ 3108232 h 3108232"/>
                <a:gd name="connsiteX3" fmla="*/ 1738326 w 2186152"/>
                <a:gd name="connsiteY3" fmla="*/ 0 h 3108232"/>
                <a:gd name="connsiteX0" fmla="*/ 1724039 w 2186152"/>
                <a:gd name="connsiteY0" fmla="*/ 0 h 3089182"/>
                <a:gd name="connsiteX1" fmla="*/ 0 w 2186152"/>
                <a:gd name="connsiteY1" fmla="*/ 1885748 h 3089182"/>
                <a:gd name="connsiteX2" fmla="*/ 2186152 w 2186152"/>
                <a:gd name="connsiteY2" fmla="*/ 3089182 h 3089182"/>
                <a:gd name="connsiteX3" fmla="*/ 1724039 w 2186152"/>
                <a:gd name="connsiteY3" fmla="*/ 0 h 3089182"/>
                <a:gd name="connsiteX0" fmla="*/ 1743089 w 2205202"/>
                <a:gd name="connsiteY0" fmla="*/ 0 h 3089182"/>
                <a:gd name="connsiteX1" fmla="*/ 0 w 2205202"/>
                <a:gd name="connsiteY1" fmla="*/ 1861935 h 3089182"/>
                <a:gd name="connsiteX2" fmla="*/ 2205202 w 2205202"/>
                <a:gd name="connsiteY2" fmla="*/ 3089182 h 3089182"/>
                <a:gd name="connsiteX3" fmla="*/ 1743089 w 2205202"/>
                <a:gd name="connsiteY3" fmla="*/ 0 h 3089182"/>
                <a:gd name="connsiteX0" fmla="*/ 1733564 w 2205202"/>
                <a:gd name="connsiteY0" fmla="*/ 0 h 3079657"/>
                <a:gd name="connsiteX1" fmla="*/ 0 w 2205202"/>
                <a:gd name="connsiteY1" fmla="*/ 1852410 h 3079657"/>
                <a:gd name="connsiteX2" fmla="*/ 2205202 w 2205202"/>
                <a:gd name="connsiteY2" fmla="*/ 3079657 h 3079657"/>
                <a:gd name="connsiteX3" fmla="*/ 1733564 w 2205202"/>
                <a:gd name="connsiteY3" fmla="*/ 0 h 3079657"/>
                <a:gd name="connsiteX0" fmla="*/ 1695464 w 2167102"/>
                <a:gd name="connsiteY0" fmla="*/ 0 h 3079657"/>
                <a:gd name="connsiteX1" fmla="*/ 0 w 2167102"/>
                <a:gd name="connsiteY1" fmla="*/ 1871460 h 3079657"/>
                <a:gd name="connsiteX2" fmla="*/ 2167102 w 2167102"/>
                <a:gd name="connsiteY2" fmla="*/ 3079657 h 3079657"/>
                <a:gd name="connsiteX3" fmla="*/ 1695464 w 2167102"/>
                <a:gd name="connsiteY3" fmla="*/ 0 h 3079657"/>
                <a:gd name="connsiteX0" fmla="*/ 1724039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4039 w 2195677"/>
                <a:gd name="connsiteY3" fmla="*/ 0 h 3079657"/>
                <a:gd name="connsiteX0" fmla="*/ 17460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46073 w 2195677"/>
                <a:gd name="connsiteY3" fmla="*/ 0 h 3079657"/>
                <a:gd name="connsiteX0" fmla="*/ 1714323 w 2195677"/>
                <a:gd name="connsiteY0" fmla="*/ 0 h 3098707"/>
                <a:gd name="connsiteX1" fmla="*/ 0 w 2195677"/>
                <a:gd name="connsiteY1" fmla="*/ 1885748 h 3098707"/>
                <a:gd name="connsiteX2" fmla="*/ 2195677 w 2195677"/>
                <a:gd name="connsiteY2" fmla="*/ 3098707 h 3098707"/>
                <a:gd name="connsiteX3" fmla="*/ 1714323 w 2195677"/>
                <a:gd name="connsiteY3" fmla="*/ 0 h 3098707"/>
                <a:gd name="connsiteX0" fmla="*/ 1720673 w 2195677"/>
                <a:gd name="connsiteY0" fmla="*/ 0 h 3092357"/>
                <a:gd name="connsiteX1" fmla="*/ 0 w 2195677"/>
                <a:gd name="connsiteY1" fmla="*/ 1879398 h 3092357"/>
                <a:gd name="connsiteX2" fmla="*/ 2195677 w 2195677"/>
                <a:gd name="connsiteY2" fmla="*/ 3092357 h 3092357"/>
                <a:gd name="connsiteX3" fmla="*/ 1720673 w 2195677"/>
                <a:gd name="connsiteY3" fmla="*/ 0 h 3092357"/>
                <a:gd name="connsiteX0" fmla="*/ 1739723 w 2195677"/>
                <a:gd name="connsiteY0" fmla="*/ 0 h 3086007"/>
                <a:gd name="connsiteX1" fmla="*/ 0 w 2195677"/>
                <a:gd name="connsiteY1" fmla="*/ 1873048 h 3086007"/>
                <a:gd name="connsiteX2" fmla="*/ 2195677 w 2195677"/>
                <a:gd name="connsiteY2" fmla="*/ 3086007 h 3086007"/>
                <a:gd name="connsiteX3" fmla="*/ 1739723 w 2195677"/>
                <a:gd name="connsiteY3" fmla="*/ 0 h 3086007"/>
                <a:gd name="connsiteX0" fmla="*/ 1720673 w 2195677"/>
                <a:gd name="connsiteY0" fmla="*/ 0 h 3155857"/>
                <a:gd name="connsiteX1" fmla="*/ 0 w 2195677"/>
                <a:gd name="connsiteY1" fmla="*/ 1942898 h 3155857"/>
                <a:gd name="connsiteX2" fmla="*/ 2195677 w 2195677"/>
                <a:gd name="connsiteY2" fmla="*/ 3155857 h 3155857"/>
                <a:gd name="connsiteX3" fmla="*/ 1720673 w 2195677"/>
                <a:gd name="connsiteY3" fmla="*/ 0 h 3155857"/>
                <a:gd name="connsiteX0" fmla="*/ 1720673 w 2195677"/>
                <a:gd name="connsiteY0" fmla="*/ 0 h 3079657"/>
                <a:gd name="connsiteX1" fmla="*/ 0 w 2195677"/>
                <a:gd name="connsiteY1" fmla="*/ 1866698 h 3079657"/>
                <a:gd name="connsiteX2" fmla="*/ 2195677 w 2195677"/>
                <a:gd name="connsiteY2" fmla="*/ 3079657 h 3079657"/>
                <a:gd name="connsiteX3" fmla="*/ 1720673 w 2195677"/>
                <a:gd name="connsiteY3" fmla="*/ 0 h 3079657"/>
                <a:gd name="connsiteX0" fmla="*/ 1720673 w 2195677"/>
                <a:gd name="connsiteY0" fmla="*/ 0 h 3149507"/>
                <a:gd name="connsiteX1" fmla="*/ 0 w 2195677"/>
                <a:gd name="connsiteY1" fmla="*/ 1936548 h 3149507"/>
                <a:gd name="connsiteX2" fmla="*/ 2195677 w 2195677"/>
                <a:gd name="connsiteY2" fmla="*/ 3149507 h 3149507"/>
                <a:gd name="connsiteX3" fmla="*/ 1720673 w 219567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39723 w 2214727"/>
                <a:gd name="connsiteY0" fmla="*/ 0 h 3149507"/>
                <a:gd name="connsiteX1" fmla="*/ 0 w 2214727"/>
                <a:gd name="connsiteY1" fmla="*/ 1936548 h 3149507"/>
                <a:gd name="connsiteX2" fmla="*/ 2214727 w 2214727"/>
                <a:gd name="connsiteY2" fmla="*/ 3149507 h 3149507"/>
                <a:gd name="connsiteX3" fmla="*/ 1739723 w 2214727"/>
                <a:gd name="connsiteY3" fmla="*/ 0 h 3149507"/>
                <a:gd name="connsiteX0" fmla="*/ 1724975 w 2199979"/>
                <a:gd name="connsiteY0" fmla="*/ 0 h 3149507"/>
                <a:gd name="connsiteX1" fmla="*/ 0 w 2199979"/>
                <a:gd name="connsiteY1" fmla="*/ 1921800 h 3149507"/>
                <a:gd name="connsiteX2" fmla="*/ 2199979 w 2199979"/>
                <a:gd name="connsiteY2" fmla="*/ 3149507 h 3149507"/>
                <a:gd name="connsiteX3" fmla="*/ 1724975 w 2199979"/>
                <a:gd name="connsiteY3" fmla="*/ 0 h 3149507"/>
                <a:gd name="connsiteX0" fmla="*/ 1722399 w 2199979"/>
                <a:gd name="connsiteY0" fmla="*/ 0 h 3072234"/>
                <a:gd name="connsiteX1" fmla="*/ 0 w 2199979"/>
                <a:gd name="connsiteY1" fmla="*/ 1844527 h 3072234"/>
                <a:gd name="connsiteX2" fmla="*/ 2199979 w 2199979"/>
                <a:gd name="connsiteY2" fmla="*/ 3072234 h 3072234"/>
                <a:gd name="connsiteX3" fmla="*/ 1722399 w 2199979"/>
                <a:gd name="connsiteY3" fmla="*/ 0 h 3072234"/>
                <a:gd name="connsiteX0" fmla="*/ 1722399 w 2199979"/>
                <a:gd name="connsiteY0" fmla="*/ 0 h 3123750"/>
                <a:gd name="connsiteX1" fmla="*/ 0 w 2199979"/>
                <a:gd name="connsiteY1" fmla="*/ 1896043 h 3123750"/>
                <a:gd name="connsiteX2" fmla="*/ 2199979 w 2199979"/>
                <a:gd name="connsiteY2" fmla="*/ 3123750 h 3123750"/>
                <a:gd name="connsiteX3" fmla="*/ 1722399 w 2199979"/>
                <a:gd name="connsiteY3" fmla="*/ 0 h 3123750"/>
                <a:gd name="connsiteX0" fmla="*/ 1736047 w 2199979"/>
                <a:gd name="connsiteY0" fmla="*/ 0 h 3164694"/>
                <a:gd name="connsiteX1" fmla="*/ 0 w 2199979"/>
                <a:gd name="connsiteY1" fmla="*/ 1936987 h 3164694"/>
                <a:gd name="connsiteX2" fmla="*/ 2199979 w 2199979"/>
                <a:gd name="connsiteY2" fmla="*/ 3164694 h 3164694"/>
                <a:gd name="connsiteX3" fmla="*/ 1736047 w 2199979"/>
                <a:gd name="connsiteY3" fmla="*/ 0 h 31646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199979" h="3164694">
                  <a:moveTo>
                    <a:pt x="1736047" y="0"/>
                  </a:moveTo>
                  <a:lnTo>
                    <a:pt x="0" y="1936987"/>
                  </a:lnTo>
                  <a:lnTo>
                    <a:pt x="2199979" y="3164694"/>
                  </a:lnTo>
                  <a:lnTo>
                    <a:pt x="1736047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8" name="Freeform 7"/>
            <p:cNvSpPr/>
            <p:nvPr/>
          </p:nvSpPr>
          <p:spPr>
            <a:xfrm>
              <a:off x="6375805" y="1"/>
              <a:ext cx="4644129" cy="1222744"/>
            </a:xfrm>
            <a:custGeom>
              <a:avLst/>
              <a:gdLst>
                <a:gd name="connsiteX0" fmla="*/ 0 w 4550735"/>
                <a:gd name="connsiteY0" fmla="*/ 0 h 1222745"/>
                <a:gd name="connsiteX1" fmla="*/ 1222744 w 4550735"/>
                <a:gd name="connsiteY1" fmla="*/ 1222745 h 1222745"/>
                <a:gd name="connsiteX2" fmla="*/ 4550735 w 4550735"/>
                <a:gd name="connsiteY2" fmla="*/ 10633 h 1222745"/>
                <a:gd name="connsiteX3" fmla="*/ 0 w 4550735"/>
                <a:gd name="connsiteY3" fmla="*/ 0 h 1222745"/>
                <a:gd name="connsiteX0" fmla="*/ 0 w 4582633"/>
                <a:gd name="connsiteY0" fmla="*/ 10633 h 1212112"/>
                <a:gd name="connsiteX1" fmla="*/ 1254642 w 4582633"/>
                <a:gd name="connsiteY1" fmla="*/ 1212112 h 1212112"/>
                <a:gd name="connsiteX2" fmla="*/ 4582633 w 4582633"/>
                <a:gd name="connsiteY2" fmla="*/ 0 h 1212112"/>
                <a:gd name="connsiteX3" fmla="*/ 0 w 4582633"/>
                <a:gd name="connsiteY3" fmla="*/ 10633 h 1212112"/>
                <a:gd name="connsiteX0" fmla="*/ 0 w 4566685"/>
                <a:gd name="connsiteY0" fmla="*/ 0 h 1228061"/>
                <a:gd name="connsiteX1" fmla="*/ 1238694 w 4566685"/>
                <a:gd name="connsiteY1" fmla="*/ 1228061 h 1228061"/>
                <a:gd name="connsiteX2" fmla="*/ 4566685 w 4566685"/>
                <a:gd name="connsiteY2" fmla="*/ 15949 h 1228061"/>
                <a:gd name="connsiteX3" fmla="*/ 0 w 4566685"/>
                <a:gd name="connsiteY3" fmla="*/ 0 h 1228061"/>
                <a:gd name="connsiteX0" fmla="*/ 0 w 4566685"/>
                <a:gd name="connsiteY0" fmla="*/ 0 h 1217428"/>
                <a:gd name="connsiteX1" fmla="*/ 1238694 w 4566685"/>
                <a:gd name="connsiteY1" fmla="*/ 1217428 h 1217428"/>
                <a:gd name="connsiteX2" fmla="*/ 4566685 w 4566685"/>
                <a:gd name="connsiteY2" fmla="*/ 5316 h 1217428"/>
                <a:gd name="connsiteX3" fmla="*/ 0 w 4566685"/>
                <a:gd name="connsiteY3" fmla="*/ 0 h 1217428"/>
                <a:gd name="connsiteX0" fmla="*/ 0 w 4614532"/>
                <a:gd name="connsiteY0" fmla="*/ 0 h 1217428"/>
                <a:gd name="connsiteX1" fmla="*/ 1238694 w 4614532"/>
                <a:gd name="connsiteY1" fmla="*/ 1217428 h 1217428"/>
                <a:gd name="connsiteX2" fmla="*/ 4614532 w 4614532"/>
                <a:gd name="connsiteY2" fmla="*/ 5316 h 1217428"/>
                <a:gd name="connsiteX3" fmla="*/ 0 w 4614532"/>
                <a:gd name="connsiteY3" fmla="*/ 0 h 1217428"/>
                <a:gd name="connsiteX0" fmla="*/ 0 w 4614532"/>
                <a:gd name="connsiteY0" fmla="*/ 0 h 1228060"/>
                <a:gd name="connsiteX1" fmla="*/ 1286541 w 4614532"/>
                <a:gd name="connsiteY1" fmla="*/ 1228060 h 1228060"/>
                <a:gd name="connsiteX2" fmla="*/ 4614532 w 4614532"/>
                <a:gd name="connsiteY2" fmla="*/ 5316 h 1228060"/>
                <a:gd name="connsiteX3" fmla="*/ 0 w 4614532"/>
                <a:gd name="connsiteY3" fmla="*/ 0 h 1228060"/>
                <a:gd name="connsiteX0" fmla="*/ 0 w 4614532"/>
                <a:gd name="connsiteY0" fmla="*/ 10633 h 1222744"/>
                <a:gd name="connsiteX1" fmla="*/ 1286541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10633 h 1201479"/>
                <a:gd name="connsiteX1" fmla="*/ 1238695 w 4614532"/>
                <a:gd name="connsiteY1" fmla="*/ 1201479 h 1201479"/>
                <a:gd name="connsiteX2" fmla="*/ 4614532 w 4614532"/>
                <a:gd name="connsiteY2" fmla="*/ 0 h 1201479"/>
                <a:gd name="connsiteX3" fmla="*/ 0 w 4614532"/>
                <a:gd name="connsiteY3" fmla="*/ 10633 h 1201479"/>
                <a:gd name="connsiteX0" fmla="*/ 0 w 4614532"/>
                <a:gd name="connsiteY0" fmla="*/ 10633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10633 h 1222744"/>
                <a:gd name="connsiteX0" fmla="*/ 0 w 4614532"/>
                <a:gd name="connsiteY0" fmla="*/ 0 h 1222744"/>
                <a:gd name="connsiteX1" fmla="*/ 1249328 w 4614532"/>
                <a:gd name="connsiteY1" fmla="*/ 1222744 h 1222744"/>
                <a:gd name="connsiteX2" fmla="*/ 4614532 w 4614532"/>
                <a:gd name="connsiteY2" fmla="*/ 0 h 1222744"/>
                <a:gd name="connsiteX3" fmla="*/ 0 w 4614532"/>
                <a:gd name="connsiteY3" fmla="*/ 0 h 1222744"/>
                <a:gd name="connsiteX0" fmla="*/ 0 w 4630481"/>
                <a:gd name="connsiteY0" fmla="*/ 0 h 1222744"/>
                <a:gd name="connsiteX1" fmla="*/ 1249328 w 4630481"/>
                <a:gd name="connsiteY1" fmla="*/ 1222744 h 1222744"/>
                <a:gd name="connsiteX2" fmla="*/ 4630481 w 4630481"/>
                <a:gd name="connsiteY2" fmla="*/ 0 h 1222744"/>
                <a:gd name="connsiteX3" fmla="*/ 0 w 4630481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0 h 1222744"/>
                <a:gd name="connsiteX3" fmla="*/ 0 w 4671425"/>
                <a:gd name="connsiteY3" fmla="*/ 0 h 1222744"/>
                <a:gd name="connsiteX0" fmla="*/ 0 w 4671425"/>
                <a:gd name="connsiteY0" fmla="*/ 0 h 1222744"/>
                <a:gd name="connsiteX1" fmla="*/ 1290272 w 4671425"/>
                <a:gd name="connsiteY1" fmla="*/ 1222744 h 1222744"/>
                <a:gd name="connsiteX2" fmla="*/ 4671425 w 4671425"/>
                <a:gd name="connsiteY2" fmla="*/ 614149 h 1222744"/>
                <a:gd name="connsiteX3" fmla="*/ 0 w 4671425"/>
                <a:gd name="connsiteY3" fmla="*/ 0 h 1222744"/>
                <a:gd name="connsiteX0" fmla="*/ 0 w 4657777"/>
                <a:gd name="connsiteY0" fmla="*/ 13648 h 1236392"/>
                <a:gd name="connsiteX1" fmla="*/ 1290272 w 4657777"/>
                <a:gd name="connsiteY1" fmla="*/ 1236392 h 1236392"/>
                <a:gd name="connsiteX2" fmla="*/ 4657777 w 4657777"/>
                <a:gd name="connsiteY2" fmla="*/ 0 h 1236392"/>
                <a:gd name="connsiteX3" fmla="*/ 0 w 4657777"/>
                <a:gd name="connsiteY3" fmla="*/ 13648 h 1236392"/>
                <a:gd name="connsiteX0" fmla="*/ 0 w 4644129"/>
                <a:gd name="connsiteY0" fmla="*/ 0 h 1222744"/>
                <a:gd name="connsiteX1" fmla="*/ 1290272 w 4644129"/>
                <a:gd name="connsiteY1" fmla="*/ 1222744 h 1222744"/>
                <a:gd name="connsiteX2" fmla="*/ 4644129 w 4644129"/>
                <a:gd name="connsiteY2" fmla="*/ 0 h 1222744"/>
                <a:gd name="connsiteX3" fmla="*/ 0 w 4644129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4129" h="1222744">
                  <a:moveTo>
                    <a:pt x="0" y="0"/>
                  </a:moveTo>
                  <a:lnTo>
                    <a:pt x="1290272" y="1222744"/>
                  </a:lnTo>
                  <a:lnTo>
                    <a:pt x="4644129" y="0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5000">
                  <a:schemeClr val="accent2"/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Freeform 8"/>
            <p:cNvSpPr/>
            <p:nvPr/>
          </p:nvSpPr>
          <p:spPr>
            <a:xfrm>
              <a:off x="4052439" y="2989173"/>
              <a:ext cx="3708351" cy="2971471"/>
            </a:xfrm>
            <a:custGeom>
              <a:avLst/>
              <a:gdLst>
                <a:gd name="connsiteX0" fmla="*/ 2291255 w 3641834"/>
                <a:gd name="connsiteY0" fmla="*/ 0 h 2958662"/>
                <a:gd name="connsiteX1" fmla="*/ 3641834 w 3641834"/>
                <a:gd name="connsiteY1" fmla="*/ 1692165 h 2958662"/>
                <a:gd name="connsiteX2" fmla="*/ 0 w 3641834"/>
                <a:gd name="connsiteY2" fmla="*/ 2958662 h 2958662"/>
                <a:gd name="connsiteX3" fmla="*/ 2291255 w 3641834"/>
                <a:gd name="connsiteY3" fmla="*/ 0 h 2958662"/>
                <a:gd name="connsiteX0" fmla="*/ 2291255 w 3641834"/>
                <a:gd name="connsiteY0" fmla="*/ 0 h 2963917"/>
                <a:gd name="connsiteX1" fmla="*/ 3641834 w 3641834"/>
                <a:gd name="connsiteY1" fmla="*/ 1697420 h 2963917"/>
                <a:gd name="connsiteX2" fmla="*/ 0 w 3641834"/>
                <a:gd name="connsiteY2" fmla="*/ 2963917 h 2963917"/>
                <a:gd name="connsiteX3" fmla="*/ 2291255 w 3641834"/>
                <a:gd name="connsiteY3" fmla="*/ 0 h 2963917"/>
                <a:gd name="connsiteX0" fmla="*/ 2301765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301765 w 3641834"/>
                <a:gd name="connsiteY3" fmla="*/ 0 h 2948152"/>
                <a:gd name="connsiteX0" fmla="*/ 2293452 w 3641834"/>
                <a:gd name="connsiteY0" fmla="*/ 0 h 2948152"/>
                <a:gd name="connsiteX1" fmla="*/ 3641834 w 3641834"/>
                <a:gd name="connsiteY1" fmla="*/ 1681655 h 2948152"/>
                <a:gd name="connsiteX2" fmla="*/ 0 w 3641834"/>
                <a:gd name="connsiteY2" fmla="*/ 2948152 h 2948152"/>
                <a:gd name="connsiteX3" fmla="*/ 2293452 w 3641834"/>
                <a:gd name="connsiteY3" fmla="*/ 0 h 2948152"/>
                <a:gd name="connsiteX0" fmla="*/ 2305379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305379 w 3653761"/>
                <a:gd name="connsiteY3" fmla="*/ 0 h 2944176"/>
                <a:gd name="connsiteX0" fmla="*/ 2291731 w 3653761"/>
                <a:gd name="connsiteY0" fmla="*/ 0 h 2944176"/>
                <a:gd name="connsiteX1" fmla="*/ 3653761 w 3653761"/>
                <a:gd name="connsiteY1" fmla="*/ 1681655 h 2944176"/>
                <a:gd name="connsiteX2" fmla="*/ 0 w 3653761"/>
                <a:gd name="connsiteY2" fmla="*/ 2944176 h 2944176"/>
                <a:gd name="connsiteX3" fmla="*/ 2291731 w 3653761"/>
                <a:gd name="connsiteY3" fmla="*/ 0 h 2944176"/>
                <a:gd name="connsiteX0" fmla="*/ 2305378 w 3653761"/>
                <a:gd name="connsiteY0" fmla="*/ 0 h 2971471"/>
                <a:gd name="connsiteX1" fmla="*/ 3653761 w 3653761"/>
                <a:gd name="connsiteY1" fmla="*/ 1708950 h 2971471"/>
                <a:gd name="connsiteX2" fmla="*/ 0 w 3653761"/>
                <a:gd name="connsiteY2" fmla="*/ 2971471 h 2971471"/>
                <a:gd name="connsiteX3" fmla="*/ 2305378 w 3653761"/>
                <a:gd name="connsiteY3" fmla="*/ 0 h 2971471"/>
                <a:gd name="connsiteX0" fmla="*/ 2305378 w 3694704"/>
                <a:gd name="connsiteY0" fmla="*/ 0 h 2971471"/>
                <a:gd name="connsiteX1" fmla="*/ 3694704 w 3694704"/>
                <a:gd name="connsiteY1" fmla="*/ 1722598 h 2971471"/>
                <a:gd name="connsiteX2" fmla="*/ 0 w 3694704"/>
                <a:gd name="connsiteY2" fmla="*/ 2971471 h 2971471"/>
                <a:gd name="connsiteX3" fmla="*/ 2305378 w 3694704"/>
                <a:gd name="connsiteY3" fmla="*/ 0 h 2971471"/>
                <a:gd name="connsiteX0" fmla="*/ 2319025 w 3708351"/>
                <a:gd name="connsiteY0" fmla="*/ 0 h 2971471"/>
                <a:gd name="connsiteX1" fmla="*/ 3708351 w 3708351"/>
                <a:gd name="connsiteY1" fmla="*/ 1722598 h 2971471"/>
                <a:gd name="connsiteX2" fmla="*/ 0 w 3708351"/>
                <a:gd name="connsiteY2" fmla="*/ 2971471 h 2971471"/>
                <a:gd name="connsiteX3" fmla="*/ 2319025 w 3708351"/>
                <a:gd name="connsiteY3" fmla="*/ 0 h 2971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08351" h="2971471">
                  <a:moveTo>
                    <a:pt x="2319025" y="0"/>
                  </a:moveTo>
                  <a:lnTo>
                    <a:pt x="3708351" y="1722598"/>
                  </a:lnTo>
                  <a:lnTo>
                    <a:pt x="0" y="2971471"/>
                  </a:lnTo>
                  <a:lnTo>
                    <a:pt x="231902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-3085" y="0"/>
              <a:ext cx="3366670" cy="1804474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346198"/>
                <a:gd name="connsiteY0" fmla="*/ 0 h 1771137"/>
                <a:gd name="connsiteX1" fmla="*/ 3346198 w 3346198"/>
                <a:gd name="connsiteY1" fmla="*/ 3282 h 1771137"/>
                <a:gd name="connsiteX2" fmla="*/ 3153403 w 3346198"/>
                <a:gd name="connsiteY2" fmla="*/ 1771137 h 1771137"/>
                <a:gd name="connsiteX3" fmla="*/ 0 w 3346198"/>
                <a:gd name="connsiteY3" fmla="*/ 0 h 1771137"/>
                <a:gd name="connsiteX0" fmla="*/ 0 w 3346198"/>
                <a:gd name="connsiteY0" fmla="*/ 0 h 1766374"/>
                <a:gd name="connsiteX1" fmla="*/ 3346198 w 3346198"/>
                <a:gd name="connsiteY1" fmla="*/ 3282 h 1766374"/>
                <a:gd name="connsiteX2" fmla="*/ 3110540 w 3346198"/>
                <a:gd name="connsiteY2" fmla="*/ 1766374 h 1766374"/>
                <a:gd name="connsiteX3" fmla="*/ 0 w 3346198"/>
                <a:gd name="connsiteY3" fmla="*/ 0 h 1766374"/>
                <a:gd name="connsiteX0" fmla="*/ 0 w 3346198"/>
                <a:gd name="connsiteY0" fmla="*/ 0 h 1780662"/>
                <a:gd name="connsiteX1" fmla="*/ 3346198 w 3346198"/>
                <a:gd name="connsiteY1" fmla="*/ 3282 h 1780662"/>
                <a:gd name="connsiteX2" fmla="*/ 3091490 w 3346198"/>
                <a:gd name="connsiteY2" fmla="*/ 1780662 h 1780662"/>
                <a:gd name="connsiteX3" fmla="*/ 0 w 3346198"/>
                <a:gd name="connsiteY3" fmla="*/ 0 h 1780662"/>
                <a:gd name="connsiteX0" fmla="*/ 0 w 3346198"/>
                <a:gd name="connsiteY0" fmla="*/ 0 h 1804474"/>
                <a:gd name="connsiteX1" fmla="*/ 3346198 w 3346198"/>
                <a:gd name="connsiteY1" fmla="*/ 3282 h 1804474"/>
                <a:gd name="connsiteX2" fmla="*/ 3115303 w 3346198"/>
                <a:gd name="connsiteY2" fmla="*/ 1804474 h 1804474"/>
                <a:gd name="connsiteX3" fmla="*/ 0 w 3346198"/>
                <a:gd name="connsiteY3" fmla="*/ 0 h 1804474"/>
                <a:gd name="connsiteX0" fmla="*/ 0 w 3346198"/>
                <a:gd name="connsiteY0" fmla="*/ 10366 h 1801192"/>
                <a:gd name="connsiteX1" fmla="*/ 3346198 w 3346198"/>
                <a:gd name="connsiteY1" fmla="*/ 0 h 1801192"/>
                <a:gd name="connsiteX2" fmla="*/ 3115303 w 3346198"/>
                <a:gd name="connsiteY2" fmla="*/ 1801192 h 1801192"/>
                <a:gd name="connsiteX3" fmla="*/ 0 w 3346198"/>
                <a:gd name="connsiteY3" fmla="*/ 10366 h 1801192"/>
                <a:gd name="connsiteX0" fmla="*/ 0 w 3366670"/>
                <a:gd name="connsiteY0" fmla="*/ 0 h 1818122"/>
                <a:gd name="connsiteX1" fmla="*/ 3366670 w 3366670"/>
                <a:gd name="connsiteY1" fmla="*/ 16930 h 1818122"/>
                <a:gd name="connsiteX2" fmla="*/ 3135775 w 3366670"/>
                <a:gd name="connsiteY2" fmla="*/ 1818122 h 1818122"/>
                <a:gd name="connsiteX3" fmla="*/ 0 w 3366670"/>
                <a:gd name="connsiteY3" fmla="*/ 0 h 1818122"/>
                <a:gd name="connsiteX0" fmla="*/ 0 w 3363258"/>
                <a:gd name="connsiteY0" fmla="*/ 0 h 1811298"/>
                <a:gd name="connsiteX1" fmla="*/ 3363258 w 3363258"/>
                <a:gd name="connsiteY1" fmla="*/ 10106 h 1811298"/>
                <a:gd name="connsiteX2" fmla="*/ 3132363 w 3363258"/>
                <a:gd name="connsiteY2" fmla="*/ 1811298 h 1811298"/>
                <a:gd name="connsiteX3" fmla="*/ 0 w 3363258"/>
                <a:gd name="connsiteY3" fmla="*/ 0 h 1811298"/>
                <a:gd name="connsiteX0" fmla="*/ 0 w 3363258"/>
                <a:gd name="connsiteY0" fmla="*/ 0 h 1807886"/>
                <a:gd name="connsiteX1" fmla="*/ 3363258 w 3363258"/>
                <a:gd name="connsiteY1" fmla="*/ 6694 h 1807886"/>
                <a:gd name="connsiteX2" fmla="*/ 3132363 w 3363258"/>
                <a:gd name="connsiteY2" fmla="*/ 1807886 h 1807886"/>
                <a:gd name="connsiteX3" fmla="*/ 0 w 3363258"/>
                <a:gd name="connsiteY3" fmla="*/ 0 h 1807886"/>
                <a:gd name="connsiteX0" fmla="*/ 0 w 3363258"/>
                <a:gd name="connsiteY0" fmla="*/ 3542 h 1801192"/>
                <a:gd name="connsiteX1" fmla="*/ 3363258 w 3363258"/>
                <a:gd name="connsiteY1" fmla="*/ 0 h 1801192"/>
                <a:gd name="connsiteX2" fmla="*/ 3132363 w 3363258"/>
                <a:gd name="connsiteY2" fmla="*/ 1801192 h 1801192"/>
                <a:gd name="connsiteX3" fmla="*/ 0 w 3363258"/>
                <a:gd name="connsiteY3" fmla="*/ 3542 h 1801192"/>
                <a:gd name="connsiteX0" fmla="*/ 0 w 3366670"/>
                <a:gd name="connsiteY0" fmla="*/ 0 h 1804474"/>
                <a:gd name="connsiteX1" fmla="*/ 3366670 w 3366670"/>
                <a:gd name="connsiteY1" fmla="*/ 3282 h 1804474"/>
                <a:gd name="connsiteX2" fmla="*/ 3135775 w 3366670"/>
                <a:gd name="connsiteY2" fmla="*/ 1804474 h 1804474"/>
                <a:gd name="connsiteX3" fmla="*/ 0 w 3366670"/>
                <a:gd name="connsiteY3" fmla="*/ 0 h 18044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66670" h="1804474">
                  <a:moveTo>
                    <a:pt x="0" y="0"/>
                  </a:moveTo>
                  <a:lnTo>
                    <a:pt x="3366670" y="3282"/>
                  </a:lnTo>
                  <a:lnTo>
                    <a:pt x="3135775" y="180447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9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3111696" y="1778988"/>
              <a:ext cx="3269644" cy="3085357"/>
            </a:xfrm>
            <a:custGeom>
              <a:avLst/>
              <a:gdLst>
                <a:gd name="connsiteX0" fmla="*/ 0 w 3237186"/>
                <a:gd name="connsiteY0" fmla="*/ 0 h 3095296"/>
                <a:gd name="connsiteX1" fmla="*/ 441434 w 3237186"/>
                <a:gd name="connsiteY1" fmla="*/ 3095296 h 3095296"/>
                <a:gd name="connsiteX2" fmla="*/ 3237186 w 3237186"/>
                <a:gd name="connsiteY2" fmla="*/ 1255986 h 3095296"/>
                <a:gd name="connsiteX3" fmla="*/ 0 w 3237186"/>
                <a:gd name="connsiteY3" fmla="*/ 0 h 3095296"/>
                <a:gd name="connsiteX0" fmla="*/ 0 w 3237186"/>
                <a:gd name="connsiteY0" fmla="*/ 0 h 3109584"/>
                <a:gd name="connsiteX1" fmla="*/ 441434 w 3237186"/>
                <a:gd name="connsiteY1" fmla="*/ 3109584 h 3109584"/>
                <a:gd name="connsiteX2" fmla="*/ 3237186 w 3237186"/>
                <a:gd name="connsiteY2" fmla="*/ 1270274 h 3109584"/>
                <a:gd name="connsiteX3" fmla="*/ 0 w 3237186"/>
                <a:gd name="connsiteY3" fmla="*/ 0 h 3109584"/>
                <a:gd name="connsiteX0" fmla="*/ 0 w 3237186"/>
                <a:gd name="connsiteY0" fmla="*/ 0 h 3085764"/>
                <a:gd name="connsiteX1" fmla="*/ 441434 w 3237186"/>
                <a:gd name="connsiteY1" fmla="*/ 3085764 h 3085764"/>
                <a:gd name="connsiteX2" fmla="*/ 3237186 w 3237186"/>
                <a:gd name="connsiteY2" fmla="*/ 1246454 h 3085764"/>
                <a:gd name="connsiteX3" fmla="*/ 0 w 3237186"/>
                <a:gd name="connsiteY3" fmla="*/ 0 h 3085764"/>
                <a:gd name="connsiteX0" fmla="*/ 0 w 3255520"/>
                <a:gd name="connsiteY0" fmla="*/ 0 h 3085764"/>
                <a:gd name="connsiteX1" fmla="*/ 441434 w 3255520"/>
                <a:gd name="connsiteY1" fmla="*/ 3085764 h 3085764"/>
                <a:gd name="connsiteX2" fmla="*/ 3255520 w 3255520"/>
                <a:gd name="connsiteY2" fmla="*/ 1239108 h 3085764"/>
                <a:gd name="connsiteX3" fmla="*/ 0 w 3255520"/>
                <a:gd name="connsiteY3" fmla="*/ 0 h 3085764"/>
                <a:gd name="connsiteX0" fmla="*/ 0 w 3255520"/>
                <a:gd name="connsiteY0" fmla="*/ 0 h 3088940"/>
                <a:gd name="connsiteX1" fmla="*/ 460457 w 3255520"/>
                <a:gd name="connsiteY1" fmla="*/ 3088940 h 3088940"/>
                <a:gd name="connsiteX2" fmla="*/ 3255520 w 3255520"/>
                <a:gd name="connsiteY2" fmla="*/ 1239108 h 3088940"/>
                <a:gd name="connsiteX3" fmla="*/ 0 w 3255520"/>
                <a:gd name="connsiteY3" fmla="*/ 0 h 3088940"/>
                <a:gd name="connsiteX0" fmla="*/ 0 w 3262334"/>
                <a:gd name="connsiteY0" fmla="*/ 0 h 3088940"/>
                <a:gd name="connsiteX1" fmla="*/ 460457 w 3262334"/>
                <a:gd name="connsiteY1" fmla="*/ 3088940 h 3088940"/>
                <a:gd name="connsiteX2" fmla="*/ 3262334 w 3262334"/>
                <a:gd name="connsiteY2" fmla="*/ 1239108 h 3088940"/>
                <a:gd name="connsiteX3" fmla="*/ 0 w 3262334"/>
                <a:gd name="connsiteY3" fmla="*/ 0 h 3088940"/>
                <a:gd name="connsiteX0" fmla="*/ 0 w 3264905"/>
                <a:gd name="connsiteY0" fmla="*/ 0 h 3086363"/>
                <a:gd name="connsiteX1" fmla="*/ 463028 w 3264905"/>
                <a:gd name="connsiteY1" fmla="*/ 3086363 h 3086363"/>
                <a:gd name="connsiteX2" fmla="*/ 3264905 w 3264905"/>
                <a:gd name="connsiteY2" fmla="*/ 1236531 h 3086363"/>
                <a:gd name="connsiteX3" fmla="*/ 0 w 3264905"/>
                <a:gd name="connsiteY3" fmla="*/ 0 h 30863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4905" h="3086363">
                  <a:moveTo>
                    <a:pt x="0" y="0"/>
                  </a:moveTo>
                  <a:lnTo>
                    <a:pt x="463028" y="3086363"/>
                  </a:lnTo>
                  <a:lnTo>
                    <a:pt x="3264905" y="1236531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7713406" y="2411362"/>
              <a:ext cx="1983659" cy="4457360"/>
            </a:xfrm>
            <a:custGeom>
              <a:avLst/>
              <a:gdLst>
                <a:gd name="connsiteX0" fmla="*/ 1983659 w 1983659"/>
                <a:gd name="connsiteY0" fmla="*/ 0 h 4431891"/>
                <a:gd name="connsiteX1" fmla="*/ 1032388 w 1983659"/>
                <a:gd name="connsiteY1" fmla="*/ 4431891 h 4431891"/>
                <a:gd name="connsiteX2" fmla="*/ 0 w 1983659"/>
                <a:gd name="connsiteY2" fmla="*/ 2286000 h 4431891"/>
                <a:gd name="connsiteX3" fmla="*/ 1983659 w 1983659"/>
                <a:gd name="connsiteY3" fmla="*/ 0 h 4431891"/>
                <a:gd name="connsiteX0" fmla="*/ 1983659 w 1983659"/>
                <a:gd name="connsiteY0" fmla="*/ 0 h 4439842"/>
                <a:gd name="connsiteX1" fmla="*/ 1000583 w 1983659"/>
                <a:gd name="connsiteY1" fmla="*/ 4439842 h 4439842"/>
                <a:gd name="connsiteX2" fmla="*/ 0 w 1983659"/>
                <a:gd name="connsiteY2" fmla="*/ 2286000 h 4439842"/>
                <a:gd name="connsiteX3" fmla="*/ 1983659 w 1983659"/>
                <a:gd name="connsiteY3" fmla="*/ 0 h 4439842"/>
                <a:gd name="connsiteX0" fmla="*/ 1983659 w 1983659"/>
                <a:gd name="connsiteY0" fmla="*/ 0 h 4447794"/>
                <a:gd name="connsiteX1" fmla="*/ 1000583 w 1983659"/>
                <a:gd name="connsiteY1" fmla="*/ 4447794 h 4447794"/>
                <a:gd name="connsiteX2" fmla="*/ 0 w 1983659"/>
                <a:gd name="connsiteY2" fmla="*/ 2286000 h 4447794"/>
                <a:gd name="connsiteX3" fmla="*/ 1983659 w 1983659"/>
                <a:gd name="connsiteY3" fmla="*/ 0 h 4447794"/>
                <a:gd name="connsiteX0" fmla="*/ 1983659 w 1983659"/>
                <a:gd name="connsiteY0" fmla="*/ 0 h 4471648"/>
                <a:gd name="connsiteX1" fmla="*/ 1000583 w 1983659"/>
                <a:gd name="connsiteY1" fmla="*/ 4471648 h 4471648"/>
                <a:gd name="connsiteX2" fmla="*/ 0 w 1983659"/>
                <a:gd name="connsiteY2" fmla="*/ 2286000 h 4471648"/>
                <a:gd name="connsiteX3" fmla="*/ 1983659 w 1983659"/>
                <a:gd name="connsiteY3" fmla="*/ 0 h 4471648"/>
                <a:gd name="connsiteX0" fmla="*/ 1983659 w 1983659"/>
                <a:gd name="connsiteY0" fmla="*/ 0 h 4457360"/>
                <a:gd name="connsiteX1" fmla="*/ 995820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  <a:gd name="connsiteX0" fmla="*/ 1983659 w 1983659"/>
                <a:gd name="connsiteY0" fmla="*/ 0 h 4457360"/>
                <a:gd name="connsiteX1" fmla="*/ 991058 w 1983659"/>
                <a:gd name="connsiteY1" fmla="*/ 4457360 h 4457360"/>
                <a:gd name="connsiteX2" fmla="*/ 0 w 1983659"/>
                <a:gd name="connsiteY2" fmla="*/ 2286000 h 4457360"/>
                <a:gd name="connsiteX3" fmla="*/ 1983659 w 1983659"/>
                <a:gd name="connsiteY3" fmla="*/ 0 h 44573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983659" h="4457360">
                  <a:moveTo>
                    <a:pt x="1983659" y="0"/>
                  </a:moveTo>
                  <a:lnTo>
                    <a:pt x="991058" y="4457360"/>
                  </a:lnTo>
                  <a:lnTo>
                    <a:pt x="0" y="2286000"/>
                  </a:lnTo>
                  <a:lnTo>
                    <a:pt x="198365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6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3" name="Freeform 12"/>
            <p:cNvSpPr/>
            <p:nvPr/>
          </p:nvSpPr>
          <p:spPr>
            <a:xfrm>
              <a:off x="6341757" y="1209676"/>
              <a:ext cx="3359456" cy="1822946"/>
            </a:xfrm>
            <a:custGeom>
              <a:avLst/>
              <a:gdLst>
                <a:gd name="connsiteX0" fmla="*/ 1271587 w 3305175"/>
                <a:gd name="connsiteY0" fmla="*/ 0 h 1809750"/>
                <a:gd name="connsiteX1" fmla="*/ 3305175 w 3305175"/>
                <a:gd name="connsiteY1" fmla="*/ 1233487 h 1809750"/>
                <a:gd name="connsiteX2" fmla="*/ 0 w 3305175"/>
                <a:gd name="connsiteY2" fmla="*/ 1809750 h 1809750"/>
                <a:gd name="connsiteX3" fmla="*/ 1271587 w 3305175"/>
                <a:gd name="connsiteY3" fmla="*/ 0 h 1809750"/>
                <a:gd name="connsiteX0" fmla="*/ 1281112 w 3314700"/>
                <a:gd name="connsiteY0" fmla="*/ 0 h 1828800"/>
                <a:gd name="connsiteX1" fmla="*/ 3314700 w 3314700"/>
                <a:gd name="connsiteY1" fmla="*/ 1233487 h 1828800"/>
                <a:gd name="connsiteX2" fmla="*/ 0 w 3314700"/>
                <a:gd name="connsiteY2" fmla="*/ 1828800 h 1828800"/>
                <a:gd name="connsiteX3" fmla="*/ 1281112 w 3314700"/>
                <a:gd name="connsiteY3" fmla="*/ 0 h 1828800"/>
                <a:gd name="connsiteX0" fmla="*/ 1300162 w 3333750"/>
                <a:gd name="connsiteY0" fmla="*/ 0 h 1824037"/>
                <a:gd name="connsiteX1" fmla="*/ 3333750 w 3333750"/>
                <a:gd name="connsiteY1" fmla="*/ 1233487 h 1824037"/>
                <a:gd name="connsiteX2" fmla="*/ 0 w 3333750"/>
                <a:gd name="connsiteY2" fmla="*/ 1824037 h 1824037"/>
                <a:gd name="connsiteX3" fmla="*/ 1300162 w 3333750"/>
                <a:gd name="connsiteY3" fmla="*/ 0 h 1824037"/>
                <a:gd name="connsiteX0" fmla="*/ 1314449 w 3333750"/>
                <a:gd name="connsiteY0" fmla="*/ 0 h 1381124"/>
                <a:gd name="connsiteX1" fmla="*/ 3333750 w 3333750"/>
                <a:gd name="connsiteY1" fmla="*/ 790574 h 1381124"/>
                <a:gd name="connsiteX2" fmla="*/ 0 w 3333750"/>
                <a:gd name="connsiteY2" fmla="*/ 1381124 h 1381124"/>
                <a:gd name="connsiteX3" fmla="*/ 1314449 w 3333750"/>
                <a:gd name="connsiteY3" fmla="*/ 0 h 138112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00162 w 3333750"/>
                <a:gd name="connsiteY0" fmla="*/ 0 h 1819274"/>
                <a:gd name="connsiteX1" fmla="*/ 3333750 w 3333750"/>
                <a:gd name="connsiteY1" fmla="*/ 1228724 h 1819274"/>
                <a:gd name="connsiteX2" fmla="*/ 0 w 3333750"/>
                <a:gd name="connsiteY2" fmla="*/ 1819274 h 1819274"/>
                <a:gd name="connsiteX3" fmla="*/ 1300162 w 3333750"/>
                <a:gd name="connsiteY3" fmla="*/ 0 h 1819274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  <a:gd name="connsiteX0" fmla="*/ 1325868 w 3359456"/>
                <a:gd name="connsiteY0" fmla="*/ 0 h 1822946"/>
                <a:gd name="connsiteX1" fmla="*/ 3359456 w 3359456"/>
                <a:gd name="connsiteY1" fmla="*/ 1228724 h 1822946"/>
                <a:gd name="connsiteX2" fmla="*/ 0 w 3359456"/>
                <a:gd name="connsiteY2" fmla="*/ 1822946 h 1822946"/>
                <a:gd name="connsiteX3" fmla="*/ 1325868 w 3359456"/>
                <a:gd name="connsiteY3" fmla="*/ 0 h 18229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59456" h="1822946">
                  <a:moveTo>
                    <a:pt x="1325868" y="0"/>
                  </a:moveTo>
                  <a:lnTo>
                    <a:pt x="3359456" y="1228724"/>
                  </a:lnTo>
                  <a:lnTo>
                    <a:pt x="0" y="1822946"/>
                  </a:lnTo>
                  <a:lnTo>
                    <a:pt x="132586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4" name="Freeform 13"/>
            <p:cNvSpPr/>
            <p:nvPr/>
          </p:nvSpPr>
          <p:spPr>
            <a:xfrm>
              <a:off x="-227" y="-2"/>
              <a:ext cx="1040749" cy="6875699"/>
            </a:xfrm>
            <a:custGeom>
              <a:avLst/>
              <a:gdLst>
                <a:gd name="connsiteX0" fmla="*/ 0 w 1076445"/>
                <a:gd name="connsiteY0" fmla="*/ 0 h 6817489"/>
                <a:gd name="connsiteX1" fmla="*/ 1076445 w 1076445"/>
                <a:gd name="connsiteY1" fmla="*/ 1805651 h 6817489"/>
                <a:gd name="connsiteX2" fmla="*/ 11574 w 1076445"/>
                <a:gd name="connsiteY2" fmla="*/ 6817489 h 6817489"/>
                <a:gd name="connsiteX3" fmla="*/ 0 w 1076445"/>
                <a:gd name="connsiteY3" fmla="*/ 0 h 6817489"/>
                <a:gd name="connsiteX0" fmla="*/ 0 w 873245"/>
                <a:gd name="connsiteY0" fmla="*/ 0 h 6817489"/>
                <a:gd name="connsiteX1" fmla="*/ 873245 w 873245"/>
                <a:gd name="connsiteY1" fmla="*/ 1764376 h 6817489"/>
                <a:gd name="connsiteX2" fmla="*/ 11574 w 873245"/>
                <a:gd name="connsiteY2" fmla="*/ 6817489 h 6817489"/>
                <a:gd name="connsiteX3" fmla="*/ 0 w 873245"/>
                <a:gd name="connsiteY3" fmla="*/ 0 h 6817489"/>
                <a:gd name="connsiteX0" fmla="*/ 0 w 1047870"/>
                <a:gd name="connsiteY0" fmla="*/ 0 h 6817489"/>
                <a:gd name="connsiteX1" fmla="*/ 1047870 w 1047870"/>
                <a:gd name="connsiteY1" fmla="*/ 1770726 h 6817489"/>
                <a:gd name="connsiteX2" fmla="*/ 11574 w 1047870"/>
                <a:gd name="connsiteY2" fmla="*/ 6817489 h 6817489"/>
                <a:gd name="connsiteX3" fmla="*/ 0 w 1047870"/>
                <a:gd name="connsiteY3" fmla="*/ 0 h 6817489"/>
                <a:gd name="connsiteX0" fmla="*/ 0 w 698013"/>
                <a:gd name="connsiteY0" fmla="*/ 0 h 6817489"/>
                <a:gd name="connsiteX1" fmla="*/ 698013 w 698013"/>
                <a:gd name="connsiteY1" fmla="*/ 2181752 h 6817489"/>
                <a:gd name="connsiteX2" fmla="*/ 11574 w 698013"/>
                <a:gd name="connsiteY2" fmla="*/ 6817489 h 6817489"/>
                <a:gd name="connsiteX3" fmla="*/ 0 w 698013"/>
                <a:gd name="connsiteY3" fmla="*/ 0 h 6817489"/>
                <a:gd name="connsiteX0" fmla="*/ 0 w 1039919"/>
                <a:gd name="connsiteY0" fmla="*/ 0 h 6817489"/>
                <a:gd name="connsiteX1" fmla="*/ 1039919 w 1039919"/>
                <a:gd name="connsiteY1" fmla="*/ 1762823 h 6817489"/>
                <a:gd name="connsiteX2" fmla="*/ 11574 w 1039919"/>
                <a:gd name="connsiteY2" fmla="*/ 6817489 h 6817489"/>
                <a:gd name="connsiteX3" fmla="*/ 0 w 1039919"/>
                <a:gd name="connsiteY3" fmla="*/ 0 h 6817489"/>
                <a:gd name="connsiteX0" fmla="*/ 0 w 823788"/>
                <a:gd name="connsiteY0" fmla="*/ 0 h 6817489"/>
                <a:gd name="connsiteX1" fmla="*/ 823788 w 823788"/>
                <a:gd name="connsiteY1" fmla="*/ 1820668 h 6817489"/>
                <a:gd name="connsiteX2" fmla="*/ 11574 w 823788"/>
                <a:gd name="connsiteY2" fmla="*/ 6817489 h 6817489"/>
                <a:gd name="connsiteX3" fmla="*/ 0 w 823788"/>
                <a:gd name="connsiteY3" fmla="*/ 0 h 6817489"/>
                <a:gd name="connsiteX0" fmla="*/ 0 w 1035762"/>
                <a:gd name="connsiteY0" fmla="*/ 0 h 6817489"/>
                <a:gd name="connsiteX1" fmla="*/ 1035762 w 1035762"/>
                <a:gd name="connsiteY1" fmla="*/ 1766955 h 6817489"/>
                <a:gd name="connsiteX2" fmla="*/ 11574 w 1035762"/>
                <a:gd name="connsiteY2" fmla="*/ 6817489 h 6817489"/>
                <a:gd name="connsiteX3" fmla="*/ 0 w 1035762"/>
                <a:gd name="connsiteY3" fmla="*/ 0 h 6817489"/>
                <a:gd name="connsiteX0" fmla="*/ 0 w 1040524"/>
                <a:gd name="connsiteY0" fmla="*/ 0 h 6817489"/>
                <a:gd name="connsiteX1" fmla="*/ 1040524 w 1040524"/>
                <a:gd name="connsiteY1" fmla="*/ 1762221 h 6817489"/>
                <a:gd name="connsiteX2" fmla="*/ 11574 w 1040524"/>
                <a:gd name="connsiteY2" fmla="*/ 6817489 h 6817489"/>
                <a:gd name="connsiteX3" fmla="*/ 0 w 1040524"/>
                <a:gd name="connsiteY3" fmla="*/ 0 h 6817489"/>
                <a:gd name="connsiteX0" fmla="*/ 225 w 1040749"/>
                <a:gd name="connsiteY0" fmla="*/ 0 h 6858541"/>
                <a:gd name="connsiteX1" fmla="*/ 1040749 w 1040749"/>
                <a:gd name="connsiteY1" fmla="*/ 1762221 h 6858541"/>
                <a:gd name="connsiteX2" fmla="*/ 0 w 1040749"/>
                <a:gd name="connsiteY2" fmla="*/ 6858541 h 6858541"/>
                <a:gd name="connsiteX3" fmla="*/ 225 w 1040749"/>
                <a:gd name="connsiteY3" fmla="*/ 0 h 6858541"/>
                <a:gd name="connsiteX0" fmla="*/ 225 w 1040749"/>
                <a:gd name="connsiteY0" fmla="*/ 0 h 6835083"/>
                <a:gd name="connsiteX1" fmla="*/ 1040749 w 1040749"/>
                <a:gd name="connsiteY1" fmla="*/ 1762221 h 6835083"/>
                <a:gd name="connsiteX2" fmla="*/ 0 w 1040749"/>
                <a:gd name="connsiteY2" fmla="*/ 6835083 h 6835083"/>
                <a:gd name="connsiteX3" fmla="*/ 225 w 1040749"/>
                <a:gd name="connsiteY3" fmla="*/ 0 h 6835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40749" h="6835083">
                  <a:moveTo>
                    <a:pt x="225" y="0"/>
                  </a:moveTo>
                  <a:lnTo>
                    <a:pt x="1040749" y="1762221"/>
                  </a:lnTo>
                  <a:lnTo>
                    <a:pt x="0" y="6835083"/>
                  </a:lnTo>
                  <a:lnTo>
                    <a:pt x="225" y="0"/>
                  </a:lnTo>
                  <a:close/>
                </a:path>
              </a:pathLst>
            </a:custGeom>
            <a:gradFill>
              <a:gsLst>
                <a:gs pos="96000">
                  <a:schemeClr val="accent3"/>
                </a:gs>
                <a:gs pos="18000">
                  <a:schemeClr val="accent2"/>
                </a:gs>
              </a:gsLst>
              <a:lin ang="72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3119436" y="-1"/>
              <a:ext cx="3260163" cy="3022037"/>
            </a:xfrm>
            <a:custGeom>
              <a:avLst/>
              <a:gdLst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85737 w 3228975"/>
                <a:gd name="connsiteY3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1976437 w 3228975"/>
                <a:gd name="connsiteY3" fmla="*/ 1776413 h 3024188"/>
                <a:gd name="connsiteX4" fmla="*/ 185737 w 3228975"/>
                <a:gd name="connsiteY4" fmla="*/ 0 h 3024188"/>
                <a:gd name="connsiteX0" fmla="*/ 185737 w 3228975"/>
                <a:gd name="connsiteY0" fmla="*/ 0 h 3024188"/>
                <a:gd name="connsiteX1" fmla="*/ 0 w 3228975"/>
                <a:gd name="connsiteY1" fmla="*/ 1771650 h 3024188"/>
                <a:gd name="connsiteX2" fmla="*/ 3228975 w 3228975"/>
                <a:gd name="connsiteY2" fmla="*/ 3024188 h 3024188"/>
                <a:gd name="connsiteX3" fmla="*/ 2733674 w 3228975"/>
                <a:gd name="connsiteY3" fmla="*/ 1281113 h 3024188"/>
                <a:gd name="connsiteX4" fmla="*/ 185737 w 3228975"/>
                <a:gd name="connsiteY4" fmla="*/ 0 h 3024188"/>
                <a:gd name="connsiteX0" fmla="*/ 185737 w 3181350"/>
                <a:gd name="connsiteY0" fmla="*/ 0 h 2481263"/>
                <a:gd name="connsiteX1" fmla="*/ 0 w 3181350"/>
                <a:gd name="connsiteY1" fmla="*/ 1771650 h 2481263"/>
                <a:gd name="connsiteX2" fmla="*/ 3181350 w 3181350"/>
                <a:gd name="connsiteY2" fmla="*/ 2481263 h 2481263"/>
                <a:gd name="connsiteX3" fmla="*/ 2733674 w 3181350"/>
                <a:gd name="connsiteY3" fmla="*/ 1281113 h 2481263"/>
                <a:gd name="connsiteX4" fmla="*/ 185737 w 3181350"/>
                <a:gd name="connsiteY4" fmla="*/ 0 h 24812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1113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2733674 w 3214688"/>
                <a:gd name="connsiteY3" fmla="*/ 1285876 h 3014663"/>
                <a:gd name="connsiteX4" fmla="*/ 185737 w 3214688"/>
                <a:gd name="connsiteY4" fmla="*/ 0 h 3014663"/>
                <a:gd name="connsiteX0" fmla="*/ 185737 w 3214688"/>
                <a:gd name="connsiteY0" fmla="*/ 0 h 3014663"/>
                <a:gd name="connsiteX1" fmla="*/ 0 w 3214688"/>
                <a:gd name="connsiteY1" fmla="*/ 1771650 h 3014663"/>
                <a:gd name="connsiteX2" fmla="*/ 3214688 w 3214688"/>
                <a:gd name="connsiteY2" fmla="*/ 3014663 h 3014663"/>
                <a:gd name="connsiteX3" fmla="*/ 185737 w 3214688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81175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190500 w 3219451"/>
                <a:gd name="connsiteY0" fmla="*/ 0 h 3014663"/>
                <a:gd name="connsiteX1" fmla="*/ 0 w 3219451"/>
                <a:gd name="connsiteY1" fmla="*/ 1766887 h 3014663"/>
                <a:gd name="connsiteX2" fmla="*/ 3219451 w 3219451"/>
                <a:gd name="connsiteY2" fmla="*/ 3014663 h 3014663"/>
                <a:gd name="connsiteX3" fmla="*/ 190500 w 3219451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7165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14663"/>
                <a:gd name="connsiteX1" fmla="*/ 0 w 3252789"/>
                <a:gd name="connsiteY1" fmla="*/ 1790700 h 3014663"/>
                <a:gd name="connsiteX2" fmla="*/ 3252789 w 3252789"/>
                <a:gd name="connsiteY2" fmla="*/ 3014663 h 3014663"/>
                <a:gd name="connsiteX3" fmla="*/ 223838 w 3252789"/>
                <a:gd name="connsiteY3" fmla="*/ 0 h 3014663"/>
                <a:gd name="connsiteX0" fmla="*/ 223838 w 3252789"/>
                <a:gd name="connsiteY0" fmla="*/ 0 h 3022037"/>
                <a:gd name="connsiteX1" fmla="*/ 0 w 3252789"/>
                <a:gd name="connsiteY1" fmla="*/ 1790700 h 3022037"/>
                <a:gd name="connsiteX2" fmla="*/ 3252789 w 3252789"/>
                <a:gd name="connsiteY2" fmla="*/ 3022037 h 3022037"/>
                <a:gd name="connsiteX3" fmla="*/ 223838 w 3252789"/>
                <a:gd name="connsiteY3" fmla="*/ 0 h 3022037"/>
                <a:gd name="connsiteX0" fmla="*/ 223838 w 3260163"/>
                <a:gd name="connsiteY0" fmla="*/ 0 h 3014663"/>
                <a:gd name="connsiteX1" fmla="*/ 0 w 3260163"/>
                <a:gd name="connsiteY1" fmla="*/ 1790700 h 3014663"/>
                <a:gd name="connsiteX2" fmla="*/ 3260163 w 3260163"/>
                <a:gd name="connsiteY2" fmla="*/ 3014663 h 3014663"/>
                <a:gd name="connsiteX3" fmla="*/ 223838 w 3260163"/>
                <a:gd name="connsiteY3" fmla="*/ 0 h 3014663"/>
                <a:gd name="connsiteX0" fmla="*/ 223838 w 3260163"/>
                <a:gd name="connsiteY0" fmla="*/ 0 h 3022037"/>
                <a:gd name="connsiteX1" fmla="*/ 0 w 3260163"/>
                <a:gd name="connsiteY1" fmla="*/ 1790700 h 3022037"/>
                <a:gd name="connsiteX2" fmla="*/ 3260163 w 3260163"/>
                <a:gd name="connsiteY2" fmla="*/ 3022037 h 3022037"/>
                <a:gd name="connsiteX3" fmla="*/ 223838 w 3260163"/>
                <a:gd name="connsiteY3" fmla="*/ 0 h 3022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260163" h="3022037">
                  <a:moveTo>
                    <a:pt x="223838" y="0"/>
                  </a:moveTo>
                  <a:lnTo>
                    <a:pt x="0" y="1790700"/>
                  </a:lnTo>
                  <a:lnTo>
                    <a:pt x="3260163" y="3022037"/>
                  </a:lnTo>
                  <a:lnTo>
                    <a:pt x="22383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6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6" name="Freeform 15"/>
            <p:cNvSpPr/>
            <p:nvPr/>
          </p:nvSpPr>
          <p:spPr>
            <a:xfrm>
              <a:off x="3343275" y="0"/>
              <a:ext cx="4337998" cy="3019426"/>
            </a:xfrm>
            <a:custGeom>
              <a:avLst/>
              <a:gdLst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24350"/>
                <a:gd name="connsiteY0" fmla="*/ 0 h 3019426"/>
                <a:gd name="connsiteX1" fmla="*/ 4324350 w 4324350"/>
                <a:gd name="connsiteY1" fmla="*/ 1214438 h 3019426"/>
                <a:gd name="connsiteX2" fmla="*/ 3028950 w 4324350"/>
                <a:gd name="connsiteY2" fmla="*/ 3019426 h 3019426"/>
                <a:gd name="connsiteX3" fmla="*/ 0 w 4324350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28950 w 4337998"/>
                <a:gd name="connsiteY2" fmla="*/ 3019426 h 3019426"/>
                <a:gd name="connsiteX3" fmla="*/ 0 w 4337998"/>
                <a:gd name="connsiteY3" fmla="*/ 0 h 3019426"/>
                <a:gd name="connsiteX0" fmla="*/ 0 w 4337998"/>
                <a:gd name="connsiteY0" fmla="*/ 0 h 3019426"/>
                <a:gd name="connsiteX1" fmla="*/ 4337998 w 4337998"/>
                <a:gd name="connsiteY1" fmla="*/ 1214438 h 3019426"/>
                <a:gd name="connsiteX2" fmla="*/ 3015303 w 4337998"/>
                <a:gd name="connsiteY2" fmla="*/ 3019426 h 3019426"/>
                <a:gd name="connsiteX3" fmla="*/ 0 w 4337998"/>
                <a:gd name="connsiteY3" fmla="*/ 0 h 301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37998" h="3019426">
                  <a:moveTo>
                    <a:pt x="0" y="0"/>
                  </a:moveTo>
                  <a:lnTo>
                    <a:pt x="4337998" y="1214438"/>
                  </a:lnTo>
                  <a:lnTo>
                    <a:pt x="3015303" y="301942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5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r>
                <a:rPr lang="en-US" sz="2000"/>
                <a:t>s</a:t>
              </a:r>
              <a:endParaRPr lang="en-US" sz="2000" dirty="0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7667625" y="1"/>
              <a:ext cx="4533261" cy="1214438"/>
            </a:xfrm>
            <a:custGeom>
              <a:avLst/>
              <a:gdLst>
                <a:gd name="connsiteX0" fmla="*/ 3367088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67088 w 4524375"/>
                <a:gd name="connsiteY3" fmla="*/ 0 h 1223963"/>
                <a:gd name="connsiteX0" fmla="*/ 3352800 w 4524375"/>
                <a:gd name="connsiteY0" fmla="*/ 0 h 1233489"/>
                <a:gd name="connsiteX1" fmla="*/ 0 w 4524375"/>
                <a:gd name="connsiteY1" fmla="*/ 1233489 h 1233489"/>
                <a:gd name="connsiteX2" fmla="*/ 4524375 w 4524375"/>
                <a:gd name="connsiteY2" fmla="*/ 1081089 h 1233489"/>
                <a:gd name="connsiteX3" fmla="*/ 3352800 w 4524375"/>
                <a:gd name="connsiteY3" fmla="*/ 0 h 1233489"/>
                <a:gd name="connsiteX0" fmla="*/ 3352800 w 4524375"/>
                <a:gd name="connsiteY0" fmla="*/ 0 h 1228726"/>
                <a:gd name="connsiteX1" fmla="*/ 0 w 4524375"/>
                <a:gd name="connsiteY1" fmla="*/ 1228726 h 1228726"/>
                <a:gd name="connsiteX2" fmla="*/ 4524375 w 4524375"/>
                <a:gd name="connsiteY2" fmla="*/ 1076326 h 1228726"/>
                <a:gd name="connsiteX3" fmla="*/ 3352800 w 4524375"/>
                <a:gd name="connsiteY3" fmla="*/ 0 h 1228726"/>
                <a:gd name="connsiteX0" fmla="*/ 3357563 w 4524375"/>
                <a:gd name="connsiteY0" fmla="*/ 0 h 1223963"/>
                <a:gd name="connsiteX1" fmla="*/ 0 w 4524375"/>
                <a:gd name="connsiteY1" fmla="*/ 1223963 h 1223963"/>
                <a:gd name="connsiteX2" fmla="*/ 4524375 w 4524375"/>
                <a:gd name="connsiteY2" fmla="*/ 1071563 h 1223963"/>
                <a:gd name="connsiteX3" fmla="*/ 3357563 w 4524375"/>
                <a:gd name="connsiteY3" fmla="*/ 0 h 1223963"/>
                <a:gd name="connsiteX0" fmla="*/ 3371851 w 4538663"/>
                <a:gd name="connsiteY0" fmla="*/ 0 h 1219200"/>
                <a:gd name="connsiteX1" fmla="*/ 0 w 4538663"/>
                <a:gd name="connsiteY1" fmla="*/ 1219200 h 1219200"/>
                <a:gd name="connsiteX2" fmla="*/ 4538663 w 4538663"/>
                <a:gd name="connsiteY2" fmla="*/ 1071563 h 1219200"/>
                <a:gd name="connsiteX3" fmla="*/ 3371851 w 4538663"/>
                <a:gd name="connsiteY3" fmla="*/ 0 h 1219200"/>
                <a:gd name="connsiteX0" fmla="*/ 3243264 w 4410076"/>
                <a:gd name="connsiteY0" fmla="*/ 0 h 1071563"/>
                <a:gd name="connsiteX1" fmla="*/ 0 w 4410076"/>
                <a:gd name="connsiteY1" fmla="*/ 1033463 h 1071563"/>
                <a:gd name="connsiteX2" fmla="*/ 4410076 w 4410076"/>
                <a:gd name="connsiteY2" fmla="*/ 1071563 h 1071563"/>
                <a:gd name="connsiteX3" fmla="*/ 3243264 w 4410076"/>
                <a:gd name="connsiteY3" fmla="*/ 0 h 1071563"/>
                <a:gd name="connsiteX0" fmla="*/ 3352801 w 4519613"/>
                <a:gd name="connsiteY0" fmla="*/ 0 h 1214438"/>
                <a:gd name="connsiteX1" fmla="*/ 0 w 4519613"/>
                <a:gd name="connsiteY1" fmla="*/ 1214438 h 1214438"/>
                <a:gd name="connsiteX2" fmla="*/ 4519613 w 4519613"/>
                <a:gd name="connsiteY2" fmla="*/ 1071563 h 1214438"/>
                <a:gd name="connsiteX3" fmla="*/ 3352801 w 4519613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71563 h 1214438"/>
                <a:gd name="connsiteX3" fmla="*/ 3352801 w 4533261"/>
                <a:gd name="connsiteY3" fmla="*/ 0 h 1214438"/>
                <a:gd name="connsiteX0" fmla="*/ 3352801 w 4533261"/>
                <a:gd name="connsiteY0" fmla="*/ 0 h 1214438"/>
                <a:gd name="connsiteX1" fmla="*/ 0 w 4533261"/>
                <a:gd name="connsiteY1" fmla="*/ 1214438 h 1214438"/>
                <a:gd name="connsiteX2" fmla="*/ 4533261 w 4533261"/>
                <a:gd name="connsiteY2" fmla="*/ 1098859 h 1214438"/>
                <a:gd name="connsiteX3" fmla="*/ 3352801 w 4533261"/>
                <a:gd name="connsiteY3" fmla="*/ 0 h 12144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3261" h="1214438">
                  <a:moveTo>
                    <a:pt x="3352801" y="0"/>
                  </a:moveTo>
                  <a:lnTo>
                    <a:pt x="0" y="1214438"/>
                  </a:lnTo>
                  <a:lnTo>
                    <a:pt x="4533261" y="1098859"/>
                  </a:lnTo>
                  <a:lnTo>
                    <a:pt x="3352801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8" name="Freeform 17"/>
            <p:cNvSpPr/>
            <p:nvPr/>
          </p:nvSpPr>
          <p:spPr>
            <a:xfrm>
              <a:off x="11015664" y="1"/>
              <a:ext cx="1176841" cy="1098080"/>
            </a:xfrm>
            <a:custGeom>
              <a:avLst/>
              <a:gdLst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1575"/>
                <a:gd name="connsiteY0" fmla="*/ 0 h 1076325"/>
                <a:gd name="connsiteX1" fmla="*/ 1171575 w 1171575"/>
                <a:gd name="connsiteY1" fmla="*/ 1076325 h 1076325"/>
                <a:gd name="connsiteX2" fmla="*/ 1171575 w 1171575"/>
                <a:gd name="connsiteY2" fmla="*/ 0 h 1076325"/>
                <a:gd name="connsiteX3" fmla="*/ 0 w 1171575"/>
                <a:gd name="connsiteY3" fmla="*/ 0 h 1076325"/>
                <a:gd name="connsiteX0" fmla="*/ 0 w 1176299"/>
                <a:gd name="connsiteY0" fmla="*/ 0 h 1085850"/>
                <a:gd name="connsiteX1" fmla="*/ 1176299 w 1176299"/>
                <a:gd name="connsiteY1" fmla="*/ 1085850 h 1085850"/>
                <a:gd name="connsiteX2" fmla="*/ 1171575 w 1176299"/>
                <a:gd name="connsiteY2" fmla="*/ 0 h 1085850"/>
                <a:gd name="connsiteX3" fmla="*/ 0 w 1176299"/>
                <a:gd name="connsiteY3" fmla="*/ 0 h 1085850"/>
                <a:gd name="connsiteX0" fmla="*/ 0 w 1181344"/>
                <a:gd name="connsiteY0" fmla="*/ 0 h 1085850"/>
                <a:gd name="connsiteX1" fmla="*/ 1176299 w 1181344"/>
                <a:gd name="connsiteY1" fmla="*/ 1085850 h 1085850"/>
                <a:gd name="connsiteX2" fmla="*/ 1181138 w 1181344"/>
                <a:gd name="connsiteY2" fmla="*/ 0 h 1085850"/>
                <a:gd name="connsiteX3" fmla="*/ 0 w 1181344"/>
                <a:gd name="connsiteY3" fmla="*/ 0 h 1085850"/>
                <a:gd name="connsiteX0" fmla="*/ 0 w 1181586"/>
                <a:gd name="connsiteY0" fmla="*/ 0 h 1081088"/>
                <a:gd name="connsiteX1" fmla="*/ 1181080 w 1181586"/>
                <a:gd name="connsiteY1" fmla="*/ 1081088 h 1081088"/>
                <a:gd name="connsiteX2" fmla="*/ 1181138 w 1181586"/>
                <a:gd name="connsiteY2" fmla="*/ 0 h 1081088"/>
                <a:gd name="connsiteX3" fmla="*/ 0 w 1181586"/>
                <a:gd name="connsiteY3" fmla="*/ 0 h 1081088"/>
                <a:gd name="connsiteX0" fmla="*/ 0 w 1181586"/>
                <a:gd name="connsiteY0" fmla="*/ 0 h 1070785"/>
                <a:gd name="connsiteX1" fmla="*/ 1181080 w 1181586"/>
                <a:gd name="connsiteY1" fmla="*/ 1070785 h 1070785"/>
                <a:gd name="connsiteX2" fmla="*/ 1181138 w 1181586"/>
                <a:gd name="connsiteY2" fmla="*/ 0 h 1070785"/>
                <a:gd name="connsiteX3" fmla="*/ 0 w 1181586"/>
                <a:gd name="connsiteY3" fmla="*/ 0 h 1070785"/>
                <a:gd name="connsiteX0" fmla="*/ 0 w 1181152"/>
                <a:gd name="connsiteY0" fmla="*/ 0 h 593113"/>
                <a:gd name="connsiteX1" fmla="*/ 1057755 w 1181152"/>
                <a:gd name="connsiteY1" fmla="*/ 593113 h 593113"/>
                <a:gd name="connsiteX2" fmla="*/ 1181138 w 1181152"/>
                <a:gd name="connsiteY2" fmla="*/ 0 h 593113"/>
                <a:gd name="connsiteX3" fmla="*/ 0 w 1181152"/>
                <a:gd name="connsiteY3" fmla="*/ 0 h 593113"/>
                <a:gd name="connsiteX0" fmla="*/ 0 w 1181586"/>
                <a:gd name="connsiteY0" fmla="*/ 0 h 1098080"/>
                <a:gd name="connsiteX1" fmla="*/ 1181081 w 1181586"/>
                <a:gd name="connsiteY1" fmla="*/ 1098080 h 1098080"/>
                <a:gd name="connsiteX2" fmla="*/ 1181138 w 1181586"/>
                <a:gd name="connsiteY2" fmla="*/ 0 h 1098080"/>
                <a:gd name="connsiteX3" fmla="*/ 0 w 1181586"/>
                <a:gd name="connsiteY3" fmla="*/ 0 h 10980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81586" h="1098080">
                  <a:moveTo>
                    <a:pt x="0" y="0"/>
                  </a:moveTo>
                  <a:lnTo>
                    <a:pt x="1181081" y="1098080"/>
                  </a:lnTo>
                  <a:cubicBezTo>
                    <a:pt x="1179506" y="736130"/>
                    <a:pt x="1182713" y="361950"/>
                    <a:pt x="1181138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2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19" name="Freeform 18"/>
            <p:cNvSpPr/>
            <p:nvPr/>
          </p:nvSpPr>
          <p:spPr>
            <a:xfrm>
              <a:off x="10959906" y="1057275"/>
              <a:ext cx="1232552" cy="3276600"/>
            </a:xfrm>
            <a:custGeom>
              <a:avLst/>
              <a:gdLst>
                <a:gd name="connsiteX0" fmla="*/ 1171575 w 1176337"/>
                <a:gd name="connsiteY0" fmla="*/ 0 h 3267075"/>
                <a:gd name="connsiteX1" fmla="*/ 0 w 1176337"/>
                <a:gd name="connsiteY1" fmla="*/ 2762250 h 3267075"/>
                <a:gd name="connsiteX2" fmla="*/ 1176337 w 1176337"/>
                <a:gd name="connsiteY2" fmla="*/ 3267075 h 3267075"/>
                <a:gd name="connsiteX3" fmla="*/ 1171575 w 1176337"/>
                <a:gd name="connsiteY3" fmla="*/ 0 h 3267075"/>
                <a:gd name="connsiteX0" fmla="*/ 1176337 w 1176795"/>
                <a:gd name="connsiteY0" fmla="*/ 0 h 3276600"/>
                <a:gd name="connsiteX1" fmla="*/ 0 w 1176795"/>
                <a:gd name="connsiteY1" fmla="*/ 2771775 h 3276600"/>
                <a:gd name="connsiteX2" fmla="*/ 1176337 w 1176795"/>
                <a:gd name="connsiteY2" fmla="*/ 3276600 h 3276600"/>
                <a:gd name="connsiteX3" fmla="*/ 1176337 w 1176795"/>
                <a:gd name="connsiteY3" fmla="*/ 0 h 3276600"/>
                <a:gd name="connsiteX0" fmla="*/ 1209791 w 1210249"/>
                <a:gd name="connsiteY0" fmla="*/ 0 h 3276600"/>
                <a:gd name="connsiteX1" fmla="*/ 0 w 1210249"/>
                <a:gd name="connsiteY1" fmla="*/ 2771775 h 3276600"/>
                <a:gd name="connsiteX2" fmla="*/ 1209791 w 1210249"/>
                <a:gd name="connsiteY2" fmla="*/ 3276600 h 3276600"/>
                <a:gd name="connsiteX3" fmla="*/ 1209791 w 1210249"/>
                <a:gd name="connsiteY3" fmla="*/ 0 h 3276600"/>
                <a:gd name="connsiteX0" fmla="*/ 1232094 w 1232552"/>
                <a:gd name="connsiteY0" fmla="*/ 0 h 3276600"/>
                <a:gd name="connsiteX1" fmla="*/ 0 w 1232552"/>
                <a:gd name="connsiteY1" fmla="*/ 2749472 h 3276600"/>
                <a:gd name="connsiteX2" fmla="*/ 1232094 w 1232552"/>
                <a:gd name="connsiteY2" fmla="*/ 3276600 h 3276600"/>
                <a:gd name="connsiteX3" fmla="*/ 1232094 w 1232552"/>
                <a:gd name="connsiteY3" fmla="*/ 0 h 3276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32552" h="3276600">
                  <a:moveTo>
                    <a:pt x="1232094" y="0"/>
                  </a:moveTo>
                  <a:lnTo>
                    <a:pt x="0" y="2749472"/>
                  </a:lnTo>
                  <a:lnTo>
                    <a:pt x="1232094" y="3276600"/>
                  </a:lnTo>
                  <a:cubicBezTo>
                    <a:pt x="1230507" y="2187575"/>
                    <a:pt x="1233681" y="1089025"/>
                    <a:pt x="1232094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0" name="Freeform 19"/>
            <p:cNvSpPr/>
            <p:nvPr/>
          </p:nvSpPr>
          <p:spPr>
            <a:xfrm>
              <a:off x="6366969" y="2428875"/>
              <a:ext cx="3339005" cy="2271713"/>
            </a:xfrm>
            <a:custGeom>
              <a:avLst/>
              <a:gdLst>
                <a:gd name="connsiteX0" fmla="*/ 0 w 3324225"/>
                <a:gd name="connsiteY0" fmla="*/ 590550 h 2271713"/>
                <a:gd name="connsiteX1" fmla="*/ 1343025 w 3324225"/>
                <a:gd name="connsiteY1" fmla="*/ 2271713 h 2271713"/>
                <a:gd name="connsiteX2" fmla="*/ 3324225 w 3324225"/>
                <a:gd name="connsiteY2" fmla="*/ 0 h 2271713"/>
                <a:gd name="connsiteX3" fmla="*/ 0 w 3324225"/>
                <a:gd name="connsiteY3" fmla="*/ 590550 h 2271713"/>
                <a:gd name="connsiteX0" fmla="*/ 0 w 3333750"/>
                <a:gd name="connsiteY0" fmla="*/ 585787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85787 h 2271713"/>
                <a:gd name="connsiteX0" fmla="*/ 0 w 3333750"/>
                <a:gd name="connsiteY0" fmla="*/ 591043 h 2271713"/>
                <a:gd name="connsiteX1" fmla="*/ 1352550 w 3333750"/>
                <a:gd name="connsiteY1" fmla="*/ 2271713 h 2271713"/>
                <a:gd name="connsiteX2" fmla="*/ 3333750 w 3333750"/>
                <a:gd name="connsiteY2" fmla="*/ 0 h 2271713"/>
                <a:gd name="connsiteX3" fmla="*/ 0 w 3333750"/>
                <a:gd name="connsiteY3" fmla="*/ 591043 h 2271713"/>
                <a:gd name="connsiteX0" fmla="*/ 0 w 3339005"/>
                <a:gd name="connsiteY0" fmla="*/ 591043 h 2271713"/>
                <a:gd name="connsiteX1" fmla="*/ 1357805 w 3339005"/>
                <a:gd name="connsiteY1" fmla="*/ 2271713 h 2271713"/>
                <a:gd name="connsiteX2" fmla="*/ 3339005 w 3339005"/>
                <a:gd name="connsiteY2" fmla="*/ 0 h 2271713"/>
                <a:gd name="connsiteX3" fmla="*/ 0 w 3339005"/>
                <a:gd name="connsiteY3" fmla="*/ 591043 h 22717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339005" h="2271713">
                  <a:moveTo>
                    <a:pt x="0" y="591043"/>
                  </a:moveTo>
                  <a:lnTo>
                    <a:pt x="1357805" y="2271713"/>
                  </a:lnTo>
                  <a:lnTo>
                    <a:pt x="3339005" y="0"/>
                  </a:lnTo>
                  <a:lnTo>
                    <a:pt x="0" y="59104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2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1" name="Freeform 20"/>
            <p:cNvSpPr/>
            <p:nvPr/>
          </p:nvSpPr>
          <p:spPr>
            <a:xfrm>
              <a:off x="1025774" y="1761707"/>
              <a:ext cx="2098477" cy="1910094"/>
            </a:xfrm>
            <a:custGeom>
              <a:avLst/>
              <a:gdLst>
                <a:gd name="connsiteX0" fmla="*/ 2086304 w 2086304"/>
                <a:gd name="connsiteY0" fmla="*/ 0 h 1886607"/>
                <a:gd name="connsiteX1" fmla="*/ 0 w 2086304"/>
                <a:gd name="connsiteY1" fmla="*/ 15765 h 1886607"/>
                <a:gd name="connsiteX2" fmla="*/ 362607 w 2086304"/>
                <a:gd name="connsiteY2" fmla="*/ 1886607 h 1886607"/>
                <a:gd name="connsiteX3" fmla="*/ 2086304 w 2086304"/>
                <a:gd name="connsiteY3" fmla="*/ 0 h 1886607"/>
                <a:gd name="connsiteX0" fmla="*/ 2101053 w 2101053"/>
                <a:gd name="connsiteY0" fmla="*/ 0 h 1886607"/>
                <a:gd name="connsiteX1" fmla="*/ 0 w 2101053"/>
                <a:gd name="connsiteY1" fmla="*/ 1207 h 1886607"/>
                <a:gd name="connsiteX2" fmla="*/ 377356 w 2101053"/>
                <a:gd name="connsiteY2" fmla="*/ 1886607 h 1886607"/>
                <a:gd name="connsiteX3" fmla="*/ 2101053 w 2101053"/>
                <a:gd name="connsiteY3" fmla="*/ 0 h 1886607"/>
                <a:gd name="connsiteX0" fmla="*/ 2098477 w 2098477"/>
                <a:gd name="connsiteY0" fmla="*/ 8963 h 1885400"/>
                <a:gd name="connsiteX1" fmla="*/ 0 w 2098477"/>
                <a:gd name="connsiteY1" fmla="*/ 0 h 1885400"/>
                <a:gd name="connsiteX2" fmla="*/ 377356 w 2098477"/>
                <a:gd name="connsiteY2" fmla="*/ 1885400 h 1885400"/>
                <a:gd name="connsiteX3" fmla="*/ 2098477 w 2098477"/>
                <a:gd name="connsiteY3" fmla="*/ 8963 h 1885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098477" h="1885400">
                  <a:moveTo>
                    <a:pt x="2098477" y="8963"/>
                  </a:moveTo>
                  <a:lnTo>
                    <a:pt x="0" y="0"/>
                  </a:lnTo>
                  <a:lnTo>
                    <a:pt x="377356" y="1885400"/>
                  </a:lnTo>
                  <a:lnTo>
                    <a:pt x="2098477" y="8963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2" name="Freeform 21"/>
            <p:cNvSpPr/>
            <p:nvPr/>
          </p:nvSpPr>
          <p:spPr>
            <a:xfrm>
              <a:off x="3532" y="4857972"/>
              <a:ext cx="4090198" cy="2007612"/>
            </a:xfrm>
            <a:custGeom>
              <a:avLst/>
              <a:gdLst>
                <a:gd name="connsiteX0" fmla="*/ 3576398 w 4077729"/>
                <a:gd name="connsiteY0" fmla="*/ 0 h 1994733"/>
                <a:gd name="connsiteX1" fmla="*/ 4077729 w 4077729"/>
                <a:gd name="connsiteY1" fmla="*/ 1101516 h 1994733"/>
                <a:gd name="connsiteX2" fmla="*/ 0 w 4077729"/>
                <a:gd name="connsiteY2" fmla="*/ 1994733 h 1994733"/>
                <a:gd name="connsiteX3" fmla="*/ 3576398 w 4077729"/>
                <a:gd name="connsiteY3" fmla="*/ 0 h 1994733"/>
                <a:gd name="connsiteX0" fmla="*/ 3576398 w 4086042"/>
                <a:gd name="connsiteY0" fmla="*/ 0 h 1994733"/>
                <a:gd name="connsiteX1" fmla="*/ 4086042 w 4086042"/>
                <a:gd name="connsiteY1" fmla="*/ 1093204 h 1994733"/>
                <a:gd name="connsiteX2" fmla="*/ 0 w 4086042"/>
                <a:gd name="connsiteY2" fmla="*/ 1994733 h 1994733"/>
                <a:gd name="connsiteX3" fmla="*/ 3576398 w 4086042"/>
                <a:gd name="connsiteY3" fmla="*/ 0 h 1994733"/>
                <a:gd name="connsiteX0" fmla="*/ 3576398 w 4090198"/>
                <a:gd name="connsiteY0" fmla="*/ 0 h 1994733"/>
                <a:gd name="connsiteX1" fmla="*/ 4090198 w 4090198"/>
                <a:gd name="connsiteY1" fmla="*/ 1084892 h 1994733"/>
                <a:gd name="connsiteX2" fmla="*/ 0 w 4090198"/>
                <a:gd name="connsiteY2" fmla="*/ 1994733 h 1994733"/>
                <a:gd name="connsiteX3" fmla="*/ 3576398 w 4090198"/>
                <a:gd name="connsiteY3" fmla="*/ 0 h 1994733"/>
                <a:gd name="connsiteX0" fmla="*/ 3576398 w 4090198"/>
                <a:gd name="connsiteY0" fmla="*/ 0 h 2007612"/>
                <a:gd name="connsiteX1" fmla="*/ 4090198 w 4090198"/>
                <a:gd name="connsiteY1" fmla="*/ 1084892 h 2007612"/>
                <a:gd name="connsiteX2" fmla="*/ 0 w 4090198"/>
                <a:gd name="connsiteY2" fmla="*/ 2007612 h 2007612"/>
                <a:gd name="connsiteX3" fmla="*/ 3576398 w 4090198"/>
                <a:gd name="connsiteY3" fmla="*/ 0 h 20076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0198" h="2007612">
                  <a:moveTo>
                    <a:pt x="3576398" y="0"/>
                  </a:moveTo>
                  <a:lnTo>
                    <a:pt x="4090198" y="1084892"/>
                  </a:lnTo>
                  <a:lnTo>
                    <a:pt x="0" y="2007612"/>
                  </a:lnTo>
                  <a:lnTo>
                    <a:pt x="357639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3" name="Freeform 22"/>
            <p:cNvSpPr/>
            <p:nvPr/>
          </p:nvSpPr>
          <p:spPr>
            <a:xfrm>
              <a:off x="-6301" y="5938309"/>
              <a:ext cx="4092304" cy="924304"/>
            </a:xfrm>
            <a:custGeom>
              <a:avLst/>
              <a:gdLst>
                <a:gd name="connsiteX0" fmla="*/ 4074199 w 4074199"/>
                <a:gd name="connsiteY0" fmla="*/ 0 h 907339"/>
                <a:gd name="connsiteX1" fmla="*/ 3357507 w 4074199"/>
                <a:gd name="connsiteY1" fmla="*/ 907339 h 907339"/>
                <a:gd name="connsiteX2" fmla="*/ 0 w 4074199"/>
                <a:gd name="connsiteY2" fmla="*/ 907339 h 907339"/>
                <a:gd name="connsiteX3" fmla="*/ 4074199 w 4074199"/>
                <a:gd name="connsiteY3" fmla="*/ 0 h 907339"/>
                <a:gd name="connsiteX0" fmla="*/ 4084791 w 4084791"/>
                <a:gd name="connsiteY0" fmla="*/ 0 h 907339"/>
                <a:gd name="connsiteX1" fmla="*/ 3368099 w 4084791"/>
                <a:gd name="connsiteY1" fmla="*/ 907339 h 907339"/>
                <a:gd name="connsiteX2" fmla="*/ 0 w 4084791"/>
                <a:gd name="connsiteY2" fmla="*/ 907339 h 907339"/>
                <a:gd name="connsiteX3" fmla="*/ 4084791 w 4084791"/>
                <a:gd name="connsiteY3" fmla="*/ 0 h 907339"/>
                <a:gd name="connsiteX0" fmla="*/ 4100031 w 4100031"/>
                <a:gd name="connsiteY0" fmla="*/ 0 h 907339"/>
                <a:gd name="connsiteX1" fmla="*/ 3368099 w 4100031"/>
                <a:gd name="connsiteY1" fmla="*/ 907339 h 907339"/>
                <a:gd name="connsiteX2" fmla="*/ 0 w 4100031"/>
                <a:gd name="connsiteY2" fmla="*/ 907339 h 907339"/>
                <a:gd name="connsiteX3" fmla="*/ 4100031 w 4100031"/>
                <a:gd name="connsiteY3" fmla="*/ 0 h 907339"/>
                <a:gd name="connsiteX0" fmla="*/ 4102607 w 4102607"/>
                <a:gd name="connsiteY0" fmla="*/ 0 h 907339"/>
                <a:gd name="connsiteX1" fmla="*/ 3370675 w 4102607"/>
                <a:gd name="connsiteY1" fmla="*/ 907339 h 907339"/>
                <a:gd name="connsiteX2" fmla="*/ 0 w 4102607"/>
                <a:gd name="connsiteY2" fmla="*/ 857464 h 907339"/>
                <a:gd name="connsiteX3" fmla="*/ 4102607 w 4102607"/>
                <a:gd name="connsiteY3" fmla="*/ 0 h 907339"/>
                <a:gd name="connsiteX0" fmla="*/ 4097455 w 4097455"/>
                <a:gd name="connsiteY0" fmla="*/ 0 h 907339"/>
                <a:gd name="connsiteX1" fmla="*/ 3365523 w 4097455"/>
                <a:gd name="connsiteY1" fmla="*/ 907339 h 907339"/>
                <a:gd name="connsiteX2" fmla="*/ 0 w 4097455"/>
                <a:gd name="connsiteY2" fmla="*/ 859958 h 907339"/>
                <a:gd name="connsiteX3" fmla="*/ 4097455 w 4097455"/>
                <a:gd name="connsiteY3" fmla="*/ 0 h 907339"/>
                <a:gd name="connsiteX0" fmla="*/ 4097455 w 4097455"/>
                <a:gd name="connsiteY0" fmla="*/ 0 h 862451"/>
                <a:gd name="connsiteX1" fmla="*/ 3411887 w 4097455"/>
                <a:gd name="connsiteY1" fmla="*/ 862451 h 862451"/>
                <a:gd name="connsiteX2" fmla="*/ 0 w 4097455"/>
                <a:gd name="connsiteY2" fmla="*/ 859958 h 862451"/>
                <a:gd name="connsiteX3" fmla="*/ 4097455 w 4097455"/>
                <a:gd name="connsiteY3" fmla="*/ 0 h 862451"/>
                <a:gd name="connsiteX0" fmla="*/ 4089728 w 4089728"/>
                <a:gd name="connsiteY0" fmla="*/ 0 h 892377"/>
                <a:gd name="connsiteX1" fmla="*/ 3411887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92377"/>
                <a:gd name="connsiteX1" fmla="*/ 3424766 w 4089728"/>
                <a:gd name="connsiteY1" fmla="*/ 892377 h 892377"/>
                <a:gd name="connsiteX2" fmla="*/ 0 w 4089728"/>
                <a:gd name="connsiteY2" fmla="*/ 889884 h 892377"/>
                <a:gd name="connsiteX3" fmla="*/ 4089728 w 4089728"/>
                <a:gd name="connsiteY3" fmla="*/ 0 h 892377"/>
                <a:gd name="connsiteX0" fmla="*/ 4089728 w 4089728"/>
                <a:gd name="connsiteY0" fmla="*/ 0 h 889884"/>
                <a:gd name="connsiteX1" fmla="*/ 3360372 w 4089728"/>
                <a:gd name="connsiteY1" fmla="*/ 889884 h 889884"/>
                <a:gd name="connsiteX2" fmla="*/ 0 w 4089728"/>
                <a:gd name="connsiteY2" fmla="*/ 889884 h 889884"/>
                <a:gd name="connsiteX3" fmla="*/ 4089728 w 4089728"/>
                <a:gd name="connsiteY3" fmla="*/ 0 h 889884"/>
                <a:gd name="connsiteX0" fmla="*/ 4079425 w 4079425"/>
                <a:gd name="connsiteY0" fmla="*/ 0 h 889884"/>
                <a:gd name="connsiteX1" fmla="*/ 3350069 w 4079425"/>
                <a:gd name="connsiteY1" fmla="*/ 889884 h 889884"/>
                <a:gd name="connsiteX2" fmla="*/ 0 w 4079425"/>
                <a:gd name="connsiteY2" fmla="*/ 882403 h 889884"/>
                <a:gd name="connsiteX3" fmla="*/ 4079425 w 4079425"/>
                <a:gd name="connsiteY3" fmla="*/ 0 h 889884"/>
                <a:gd name="connsiteX0" fmla="*/ 4082000 w 4082000"/>
                <a:gd name="connsiteY0" fmla="*/ 0 h 889884"/>
                <a:gd name="connsiteX1" fmla="*/ 3352644 w 4082000"/>
                <a:gd name="connsiteY1" fmla="*/ 889884 h 889884"/>
                <a:gd name="connsiteX2" fmla="*/ 0 w 4082000"/>
                <a:gd name="connsiteY2" fmla="*/ 882403 h 889884"/>
                <a:gd name="connsiteX3" fmla="*/ 4082000 w 4082000"/>
                <a:gd name="connsiteY3" fmla="*/ 0 h 889884"/>
                <a:gd name="connsiteX0" fmla="*/ 4087152 w 4087152"/>
                <a:gd name="connsiteY0" fmla="*/ 0 h 1007091"/>
                <a:gd name="connsiteX1" fmla="*/ 3357796 w 4087152"/>
                <a:gd name="connsiteY1" fmla="*/ 889884 h 1007091"/>
                <a:gd name="connsiteX2" fmla="*/ 0 w 4087152"/>
                <a:gd name="connsiteY2" fmla="*/ 1007091 h 1007091"/>
                <a:gd name="connsiteX3" fmla="*/ 4087152 w 4087152"/>
                <a:gd name="connsiteY3" fmla="*/ 0 h 1007091"/>
                <a:gd name="connsiteX0" fmla="*/ 4092304 w 4092304"/>
                <a:gd name="connsiteY0" fmla="*/ 0 h 894872"/>
                <a:gd name="connsiteX1" fmla="*/ 3362948 w 4092304"/>
                <a:gd name="connsiteY1" fmla="*/ 889884 h 894872"/>
                <a:gd name="connsiteX2" fmla="*/ 0 w 4092304"/>
                <a:gd name="connsiteY2" fmla="*/ 894872 h 894872"/>
                <a:gd name="connsiteX3" fmla="*/ 4092304 w 4092304"/>
                <a:gd name="connsiteY3" fmla="*/ 0 h 894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092304" h="894872">
                  <a:moveTo>
                    <a:pt x="4092304" y="0"/>
                  </a:moveTo>
                  <a:lnTo>
                    <a:pt x="3362948" y="889884"/>
                  </a:lnTo>
                  <a:lnTo>
                    <a:pt x="0" y="894872"/>
                  </a:lnTo>
                  <a:lnTo>
                    <a:pt x="409230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4" name="Freeform 23"/>
            <p:cNvSpPr/>
            <p:nvPr/>
          </p:nvSpPr>
          <p:spPr>
            <a:xfrm>
              <a:off x="4102443" y="4914459"/>
              <a:ext cx="547228" cy="151811"/>
            </a:xfrm>
            <a:custGeom>
              <a:avLst/>
              <a:gdLst>
                <a:gd name="connsiteX0" fmla="*/ 0 w 547228"/>
                <a:gd name="connsiteY0" fmla="*/ 0 h 151811"/>
                <a:gd name="connsiteX1" fmla="*/ 547228 w 547228"/>
                <a:gd name="connsiteY1" fmla="*/ 70610 h 151811"/>
                <a:gd name="connsiteX2" fmla="*/ 526045 w 547228"/>
                <a:gd name="connsiteY2" fmla="*/ 151811 h 1518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547228" h="151811">
                  <a:moveTo>
                    <a:pt x="0" y="0"/>
                  </a:moveTo>
                  <a:lnTo>
                    <a:pt x="547228" y="70610"/>
                  </a:lnTo>
                  <a:lnTo>
                    <a:pt x="526045" y="151811"/>
                  </a:lnTo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Freeform 24"/>
            <p:cNvSpPr/>
            <p:nvPr/>
          </p:nvSpPr>
          <p:spPr>
            <a:xfrm>
              <a:off x="3317876" y="5936217"/>
              <a:ext cx="5416584" cy="930949"/>
            </a:xfrm>
            <a:custGeom>
              <a:avLst/>
              <a:gdLst>
                <a:gd name="connsiteX0" fmla="*/ 683287 w 5365819"/>
                <a:gd name="connsiteY0" fmla="*/ 0 h 914400"/>
                <a:gd name="connsiteX1" fmla="*/ 5365819 w 5365819"/>
                <a:gd name="connsiteY1" fmla="*/ 904351 h 914400"/>
                <a:gd name="connsiteX2" fmla="*/ 0 w 5365819"/>
                <a:gd name="connsiteY2" fmla="*/ 914400 h 914400"/>
                <a:gd name="connsiteX3" fmla="*/ 683287 w 5365819"/>
                <a:gd name="connsiteY3" fmla="*/ 0 h 914400"/>
                <a:gd name="connsiteX0" fmla="*/ 711531 w 5394063"/>
                <a:gd name="connsiteY0" fmla="*/ 0 h 917930"/>
                <a:gd name="connsiteX1" fmla="*/ 5394063 w 5394063"/>
                <a:gd name="connsiteY1" fmla="*/ 904351 h 917930"/>
                <a:gd name="connsiteX2" fmla="*/ 0 w 5394063"/>
                <a:gd name="connsiteY2" fmla="*/ 917930 h 917930"/>
                <a:gd name="connsiteX3" fmla="*/ 711531 w 5394063"/>
                <a:gd name="connsiteY3" fmla="*/ 0 h 917930"/>
                <a:gd name="connsiteX0" fmla="*/ 725653 w 5394063"/>
                <a:gd name="connsiteY0" fmla="*/ 0 h 910869"/>
                <a:gd name="connsiteX1" fmla="*/ 5394063 w 5394063"/>
                <a:gd name="connsiteY1" fmla="*/ 897290 h 910869"/>
                <a:gd name="connsiteX2" fmla="*/ 0 w 5394063"/>
                <a:gd name="connsiteY2" fmla="*/ 910869 h 910869"/>
                <a:gd name="connsiteX3" fmla="*/ 725653 w 5394063"/>
                <a:gd name="connsiteY3" fmla="*/ 0 h 910869"/>
                <a:gd name="connsiteX0" fmla="*/ 725653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5653 w 5376410"/>
                <a:gd name="connsiteY3" fmla="*/ 0 h 910869"/>
                <a:gd name="connsiteX0" fmla="*/ 783842 w 5376410"/>
                <a:gd name="connsiteY0" fmla="*/ 0 h 765396"/>
                <a:gd name="connsiteX1" fmla="*/ 5376410 w 5376410"/>
                <a:gd name="connsiteY1" fmla="*/ 762408 h 765396"/>
                <a:gd name="connsiteX2" fmla="*/ 0 w 5376410"/>
                <a:gd name="connsiteY2" fmla="*/ 765396 h 765396"/>
                <a:gd name="connsiteX3" fmla="*/ 783842 w 5376410"/>
                <a:gd name="connsiteY3" fmla="*/ 0 h 765396"/>
                <a:gd name="connsiteX0" fmla="*/ 729810 w 5376410"/>
                <a:gd name="connsiteY0" fmla="*/ 0 h 910869"/>
                <a:gd name="connsiteX1" fmla="*/ 5376410 w 5376410"/>
                <a:gd name="connsiteY1" fmla="*/ 907881 h 910869"/>
                <a:gd name="connsiteX2" fmla="*/ 0 w 5376410"/>
                <a:gd name="connsiteY2" fmla="*/ 910869 h 910869"/>
                <a:gd name="connsiteX3" fmla="*/ 729810 w 5376410"/>
                <a:gd name="connsiteY3" fmla="*/ 0 h 910869"/>
                <a:gd name="connsiteX0" fmla="*/ 71457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4570 w 5376410"/>
                <a:gd name="connsiteY3" fmla="*/ 0 h 918489"/>
                <a:gd name="connsiteX0" fmla="*/ 809820 w 5376410"/>
                <a:gd name="connsiteY0" fmla="*/ 0 h 758469"/>
                <a:gd name="connsiteX1" fmla="*/ 5376410 w 5376410"/>
                <a:gd name="connsiteY1" fmla="*/ 755481 h 758469"/>
                <a:gd name="connsiteX2" fmla="*/ 0 w 5376410"/>
                <a:gd name="connsiteY2" fmla="*/ 758469 h 758469"/>
                <a:gd name="connsiteX3" fmla="*/ 809820 w 5376410"/>
                <a:gd name="connsiteY3" fmla="*/ 0 h 758469"/>
                <a:gd name="connsiteX0" fmla="*/ 710760 w 5376410"/>
                <a:gd name="connsiteY0" fmla="*/ 0 h 918489"/>
                <a:gd name="connsiteX1" fmla="*/ 5376410 w 5376410"/>
                <a:gd name="connsiteY1" fmla="*/ 915501 h 918489"/>
                <a:gd name="connsiteX2" fmla="*/ 0 w 5376410"/>
                <a:gd name="connsiteY2" fmla="*/ 918489 h 918489"/>
                <a:gd name="connsiteX3" fmla="*/ 710760 w 5376410"/>
                <a:gd name="connsiteY3" fmla="*/ 0 h 918489"/>
                <a:gd name="connsiteX0" fmla="*/ 722190 w 5376410"/>
                <a:gd name="connsiteY0" fmla="*/ 0 h 914679"/>
                <a:gd name="connsiteX1" fmla="*/ 5376410 w 5376410"/>
                <a:gd name="connsiteY1" fmla="*/ 911691 h 914679"/>
                <a:gd name="connsiteX2" fmla="*/ 0 w 5376410"/>
                <a:gd name="connsiteY2" fmla="*/ 914679 h 914679"/>
                <a:gd name="connsiteX3" fmla="*/ 722190 w 5376410"/>
                <a:gd name="connsiteY3" fmla="*/ 0 h 914679"/>
                <a:gd name="connsiteX0" fmla="*/ 735069 w 5389289"/>
                <a:gd name="connsiteY0" fmla="*/ 0 h 912104"/>
                <a:gd name="connsiteX1" fmla="*/ 5389289 w 5389289"/>
                <a:gd name="connsiteY1" fmla="*/ 911691 h 912104"/>
                <a:gd name="connsiteX2" fmla="*/ 0 w 5389289"/>
                <a:gd name="connsiteY2" fmla="*/ 912104 h 912104"/>
                <a:gd name="connsiteX3" fmla="*/ 735069 w 5389289"/>
                <a:gd name="connsiteY3" fmla="*/ 0 h 912104"/>
                <a:gd name="connsiteX0" fmla="*/ 735069 w 5389289"/>
                <a:gd name="connsiteY0" fmla="*/ 0 h 925339"/>
                <a:gd name="connsiteX1" fmla="*/ 5389289 w 5389289"/>
                <a:gd name="connsiteY1" fmla="*/ 925339 h 925339"/>
                <a:gd name="connsiteX2" fmla="*/ 0 w 5389289"/>
                <a:gd name="connsiteY2" fmla="*/ 912104 h 925339"/>
                <a:gd name="connsiteX3" fmla="*/ 735069 w 5389289"/>
                <a:gd name="connsiteY3" fmla="*/ 0 h 925339"/>
                <a:gd name="connsiteX0" fmla="*/ 762364 w 5416584"/>
                <a:gd name="connsiteY0" fmla="*/ 0 h 939400"/>
                <a:gd name="connsiteX1" fmla="*/ 5416584 w 5416584"/>
                <a:gd name="connsiteY1" fmla="*/ 925339 h 939400"/>
                <a:gd name="connsiteX2" fmla="*/ 0 w 5416584"/>
                <a:gd name="connsiteY2" fmla="*/ 939400 h 939400"/>
                <a:gd name="connsiteX3" fmla="*/ 762364 w 5416584"/>
                <a:gd name="connsiteY3" fmla="*/ 0 h 939400"/>
                <a:gd name="connsiteX0" fmla="*/ 762364 w 5416584"/>
                <a:gd name="connsiteY0" fmla="*/ 0 h 945010"/>
                <a:gd name="connsiteX1" fmla="*/ 5416584 w 5416584"/>
                <a:gd name="connsiteY1" fmla="*/ 930949 h 945010"/>
                <a:gd name="connsiteX2" fmla="*/ 0 w 5416584"/>
                <a:gd name="connsiteY2" fmla="*/ 945010 h 945010"/>
                <a:gd name="connsiteX3" fmla="*/ 762364 w 5416584"/>
                <a:gd name="connsiteY3" fmla="*/ 0 h 945010"/>
                <a:gd name="connsiteX0" fmla="*/ 762364 w 5416584"/>
                <a:gd name="connsiteY0" fmla="*/ 0 h 930949"/>
                <a:gd name="connsiteX1" fmla="*/ 5416584 w 5416584"/>
                <a:gd name="connsiteY1" fmla="*/ 930949 h 930949"/>
                <a:gd name="connsiteX2" fmla="*/ 0 w 5416584"/>
                <a:gd name="connsiteY2" fmla="*/ 921156 h 930949"/>
                <a:gd name="connsiteX3" fmla="*/ 762364 w 5416584"/>
                <a:gd name="connsiteY3" fmla="*/ 0 h 9309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416584" h="930949">
                  <a:moveTo>
                    <a:pt x="762364" y="0"/>
                  </a:moveTo>
                  <a:lnTo>
                    <a:pt x="5416584" y="930949"/>
                  </a:lnTo>
                  <a:lnTo>
                    <a:pt x="0" y="921156"/>
                  </a:lnTo>
                  <a:lnTo>
                    <a:pt x="762364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6" name="Freeform 25"/>
            <p:cNvSpPr/>
            <p:nvPr/>
          </p:nvSpPr>
          <p:spPr>
            <a:xfrm>
              <a:off x="10990536" y="3785435"/>
              <a:ext cx="1209457" cy="3091509"/>
            </a:xfrm>
            <a:custGeom>
              <a:avLst/>
              <a:gdLst>
                <a:gd name="connsiteX0" fmla="*/ 0 w 1182718"/>
                <a:gd name="connsiteY0" fmla="*/ 0 h 3032701"/>
                <a:gd name="connsiteX1" fmla="*/ 497800 w 1182718"/>
                <a:gd name="connsiteY1" fmla="*/ 3032701 h 3032701"/>
                <a:gd name="connsiteX2" fmla="*/ 1182718 w 1182718"/>
                <a:gd name="connsiteY2" fmla="*/ 515453 h 3032701"/>
                <a:gd name="connsiteX3" fmla="*/ 0 w 1182718"/>
                <a:gd name="connsiteY3" fmla="*/ 0 h 3032701"/>
                <a:gd name="connsiteX0" fmla="*/ 0 w 1179187"/>
                <a:gd name="connsiteY0" fmla="*/ 0 h 3029170"/>
                <a:gd name="connsiteX1" fmla="*/ 494269 w 1179187"/>
                <a:gd name="connsiteY1" fmla="*/ 3029170 h 3029170"/>
                <a:gd name="connsiteX2" fmla="*/ 1179187 w 1179187"/>
                <a:gd name="connsiteY2" fmla="*/ 511922 h 3029170"/>
                <a:gd name="connsiteX3" fmla="*/ 0 w 1179187"/>
                <a:gd name="connsiteY3" fmla="*/ 0 h 3029170"/>
                <a:gd name="connsiteX0" fmla="*/ 0 w 1179187"/>
                <a:gd name="connsiteY0" fmla="*/ 0 h 3039761"/>
                <a:gd name="connsiteX1" fmla="*/ 483677 w 1179187"/>
                <a:gd name="connsiteY1" fmla="*/ 3039761 h 3039761"/>
                <a:gd name="connsiteX2" fmla="*/ 1179187 w 1179187"/>
                <a:gd name="connsiteY2" fmla="*/ 511922 h 3039761"/>
                <a:gd name="connsiteX3" fmla="*/ 0 w 1179187"/>
                <a:gd name="connsiteY3" fmla="*/ 0 h 3039761"/>
                <a:gd name="connsiteX0" fmla="*/ 0 w 1190407"/>
                <a:gd name="connsiteY0" fmla="*/ 0 h 3039761"/>
                <a:gd name="connsiteX1" fmla="*/ 494897 w 1190407"/>
                <a:gd name="connsiteY1" fmla="*/ 3039761 h 3039761"/>
                <a:gd name="connsiteX2" fmla="*/ 1190407 w 1190407"/>
                <a:gd name="connsiteY2" fmla="*/ 511922 h 3039761"/>
                <a:gd name="connsiteX3" fmla="*/ 0 w 1190407"/>
                <a:gd name="connsiteY3" fmla="*/ 0 h 3039761"/>
                <a:gd name="connsiteX0" fmla="*/ 0 w 1203107"/>
                <a:gd name="connsiteY0" fmla="*/ 0 h 3065161"/>
                <a:gd name="connsiteX1" fmla="*/ 507597 w 1203107"/>
                <a:gd name="connsiteY1" fmla="*/ 3065161 h 3065161"/>
                <a:gd name="connsiteX2" fmla="*/ 1203107 w 1203107"/>
                <a:gd name="connsiteY2" fmla="*/ 537322 h 3065161"/>
                <a:gd name="connsiteX3" fmla="*/ 0 w 1203107"/>
                <a:gd name="connsiteY3" fmla="*/ 0 h 3065161"/>
                <a:gd name="connsiteX0" fmla="*/ 0 w 1209457"/>
                <a:gd name="connsiteY0" fmla="*/ 0 h 3065161"/>
                <a:gd name="connsiteX1" fmla="*/ 507597 w 1209457"/>
                <a:gd name="connsiteY1" fmla="*/ 3065161 h 3065161"/>
                <a:gd name="connsiteX2" fmla="*/ 1209457 w 1209457"/>
                <a:gd name="connsiteY2" fmla="*/ 543672 h 3065161"/>
                <a:gd name="connsiteX3" fmla="*/ 0 w 1209457"/>
                <a:gd name="connsiteY3" fmla="*/ 0 h 3065161"/>
                <a:gd name="connsiteX0" fmla="*/ 0 w 1215807"/>
                <a:gd name="connsiteY0" fmla="*/ 0 h 3065161"/>
                <a:gd name="connsiteX1" fmla="*/ 507597 w 1215807"/>
                <a:gd name="connsiteY1" fmla="*/ 3065161 h 3065161"/>
                <a:gd name="connsiteX2" fmla="*/ 1215807 w 1215807"/>
                <a:gd name="connsiteY2" fmla="*/ 537322 h 3065161"/>
                <a:gd name="connsiteX3" fmla="*/ 0 w 1215807"/>
                <a:gd name="connsiteY3" fmla="*/ 0 h 3065161"/>
                <a:gd name="connsiteX0" fmla="*/ 0 w 1209457"/>
                <a:gd name="connsiteY0" fmla="*/ 0 h 3077861"/>
                <a:gd name="connsiteX1" fmla="*/ 501247 w 1209457"/>
                <a:gd name="connsiteY1" fmla="*/ 3077861 h 3077861"/>
                <a:gd name="connsiteX2" fmla="*/ 1209457 w 1209457"/>
                <a:gd name="connsiteY2" fmla="*/ 550022 h 3077861"/>
                <a:gd name="connsiteX3" fmla="*/ 0 w 1209457"/>
                <a:gd name="connsiteY3" fmla="*/ 0 h 3077861"/>
                <a:gd name="connsiteX0" fmla="*/ 0 w 1209457"/>
                <a:gd name="connsiteY0" fmla="*/ 0 h 3091509"/>
                <a:gd name="connsiteX1" fmla="*/ 501247 w 1209457"/>
                <a:gd name="connsiteY1" fmla="*/ 3091509 h 3091509"/>
                <a:gd name="connsiteX2" fmla="*/ 1209457 w 1209457"/>
                <a:gd name="connsiteY2" fmla="*/ 550022 h 3091509"/>
                <a:gd name="connsiteX3" fmla="*/ 0 w 1209457"/>
                <a:gd name="connsiteY3" fmla="*/ 0 h 3091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9457" h="3091509">
                  <a:moveTo>
                    <a:pt x="0" y="0"/>
                  </a:moveTo>
                  <a:lnTo>
                    <a:pt x="501247" y="3091509"/>
                  </a:lnTo>
                  <a:lnTo>
                    <a:pt x="1209457" y="550022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3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7" name="Freeform 26"/>
            <p:cNvSpPr/>
            <p:nvPr/>
          </p:nvSpPr>
          <p:spPr>
            <a:xfrm>
              <a:off x="11488254" y="4321334"/>
              <a:ext cx="708319" cy="2552078"/>
            </a:xfrm>
            <a:custGeom>
              <a:avLst/>
              <a:gdLst>
                <a:gd name="connsiteX0" fmla="*/ 691978 w 697728"/>
                <a:gd name="connsiteY0" fmla="*/ 0 h 2520778"/>
                <a:gd name="connsiteX1" fmla="*/ 0 w 697728"/>
                <a:gd name="connsiteY1" fmla="*/ 2520778 h 2520778"/>
                <a:gd name="connsiteX2" fmla="*/ 695509 w 697728"/>
                <a:gd name="connsiteY2" fmla="*/ 2517248 h 2520778"/>
                <a:gd name="connsiteX3" fmla="*/ 691978 w 697728"/>
                <a:gd name="connsiteY3" fmla="*/ 0 h 2520778"/>
                <a:gd name="connsiteX0" fmla="*/ 691978 w 697728"/>
                <a:gd name="connsiteY0" fmla="*/ 0 h 2531370"/>
                <a:gd name="connsiteX1" fmla="*/ 0 w 697728"/>
                <a:gd name="connsiteY1" fmla="*/ 2531370 h 2531370"/>
                <a:gd name="connsiteX2" fmla="*/ 695509 w 697728"/>
                <a:gd name="connsiteY2" fmla="*/ 2517248 h 2531370"/>
                <a:gd name="connsiteX3" fmla="*/ 691978 w 697728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1978 w 703175"/>
                <a:gd name="connsiteY0" fmla="*/ 0 h 2531370"/>
                <a:gd name="connsiteX1" fmla="*/ 0 w 703175"/>
                <a:gd name="connsiteY1" fmla="*/ 2531370 h 2531370"/>
                <a:gd name="connsiteX2" fmla="*/ 702570 w 703175"/>
                <a:gd name="connsiteY2" fmla="*/ 2527839 h 2531370"/>
                <a:gd name="connsiteX3" fmla="*/ 691978 w 703175"/>
                <a:gd name="connsiteY3" fmla="*/ 0 h 2531370"/>
                <a:gd name="connsiteX0" fmla="*/ 699039 w 704789"/>
                <a:gd name="connsiteY0" fmla="*/ 0 h 2541962"/>
                <a:gd name="connsiteX1" fmla="*/ 0 w 704789"/>
                <a:gd name="connsiteY1" fmla="*/ 2541962 h 2541962"/>
                <a:gd name="connsiteX2" fmla="*/ 702570 w 704789"/>
                <a:gd name="connsiteY2" fmla="*/ 2538431 h 2541962"/>
                <a:gd name="connsiteX3" fmla="*/ 699039 w 704789"/>
                <a:gd name="connsiteY3" fmla="*/ 0 h 2541962"/>
                <a:gd name="connsiteX0" fmla="*/ 702569 w 708319"/>
                <a:gd name="connsiteY0" fmla="*/ 0 h 2538431"/>
                <a:gd name="connsiteX1" fmla="*/ 0 w 708319"/>
                <a:gd name="connsiteY1" fmla="*/ 2538431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667264 w 673014"/>
                <a:gd name="connsiteY0" fmla="*/ 0 h 2538431"/>
                <a:gd name="connsiteX1" fmla="*/ 0 w 673014"/>
                <a:gd name="connsiteY1" fmla="*/ 2252460 h 2538431"/>
                <a:gd name="connsiteX2" fmla="*/ 670795 w 673014"/>
                <a:gd name="connsiteY2" fmla="*/ 2538431 h 2538431"/>
                <a:gd name="connsiteX3" fmla="*/ 667264 w 673014"/>
                <a:gd name="connsiteY3" fmla="*/ 0 h 2538431"/>
                <a:gd name="connsiteX0" fmla="*/ 702569 w 708319"/>
                <a:gd name="connsiteY0" fmla="*/ 0 h 2541961"/>
                <a:gd name="connsiteX1" fmla="*/ 0 w 708319"/>
                <a:gd name="connsiteY1" fmla="*/ 2541961 h 2541961"/>
                <a:gd name="connsiteX2" fmla="*/ 706100 w 708319"/>
                <a:gd name="connsiteY2" fmla="*/ 2538431 h 2541961"/>
                <a:gd name="connsiteX3" fmla="*/ 702569 w 708319"/>
                <a:gd name="connsiteY3" fmla="*/ 0 h 2541961"/>
                <a:gd name="connsiteX0" fmla="*/ 702569 w 708319"/>
                <a:gd name="connsiteY0" fmla="*/ 0 h 2538431"/>
                <a:gd name="connsiteX1" fmla="*/ 0 w 708319"/>
                <a:gd name="connsiteY1" fmla="*/ 2534900 h 2538431"/>
                <a:gd name="connsiteX2" fmla="*/ 706100 w 708319"/>
                <a:gd name="connsiteY2" fmla="*/ 2538431 h 2538431"/>
                <a:gd name="connsiteX3" fmla="*/ 702569 w 708319"/>
                <a:gd name="connsiteY3" fmla="*/ 0 h 2538431"/>
                <a:gd name="connsiteX0" fmla="*/ 702569 w 708319"/>
                <a:gd name="connsiteY0" fmla="*/ 0 h 2548548"/>
                <a:gd name="connsiteX1" fmla="*/ 0 w 708319"/>
                <a:gd name="connsiteY1" fmla="*/ 2548548 h 2548548"/>
                <a:gd name="connsiteX2" fmla="*/ 706100 w 708319"/>
                <a:gd name="connsiteY2" fmla="*/ 2538431 h 2548548"/>
                <a:gd name="connsiteX3" fmla="*/ 702569 w 708319"/>
                <a:gd name="connsiteY3" fmla="*/ 0 h 2548548"/>
                <a:gd name="connsiteX0" fmla="*/ 702569 w 704906"/>
                <a:gd name="connsiteY0" fmla="*/ 0 h 2548548"/>
                <a:gd name="connsiteX1" fmla="*/ 0 w 704906"/>
                <a:gd name="connsiteY1" fmla="*/ 2548548 h 2548548"/>
                <a:gd name="connsiteX2" fmla="*/ 692452 w 704906"/>
                <a:gd name="connsiteY2" fmla="*/ 2538431 h 2548548"/>
                <a:gd name="connsiteX3" fmla="*/ 702569 w 704906"/>
                <a:gd name="connsiteY3" fmla="*/ 0 h 2548548"/>
                <a:gd name="connsiteX0" fmla="*/ 702569 w 708319"/>
                <a:gd name="connsiteY0" fmla="*/ 0 h 2565726"/>
                <a:gd name="connsiteX1" fmla="*/ 0 w 708319"/>
                <a:gd name="connsiteY1" fmla="*/ 2548548 h 2565726"/>
                <a:gd name="connsiteX2" fmla="*/ 706100 w 708319"/>
                <a:gd name="connsiteY2" fmla="*/ 2565726 h 2565726"/>
                <a:gd name="connsiteX3" fmla="*/ 702569 w 708319"/>
                <a:gd name="connsiteY3" fmla="*/ 0 h 2565726"/>
                <a:gd name="connsiteX0" fmla="*/ 702569 w 708319"/>
                <a:gd name="connsiteY0" fmla="*/ 0 h 2552078"/>
                <a:gd name="connsiteX1" fmla="*/ 0 w 708319"/>
                <a:gd name="connsiteY1" fmla="*/ 2548548 h 2552078"/>
                <a:gd name="connsiteX2" fmla="*/ 706100 w 708319"/>
                <a:gd name="connsiteY2" fmla="*/ 2552078 h 2552078"/>
                <a:gd name="connsiteX3" fmla="*/ 702569 w 708319"/>
                <a:gd name="connsiteY3" fmla="*/ 0 h 25520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708319" h="2552078">
                  <a:moveTo>
                    <a:pt x="702569" y="0"/>
                  </a:moveTo>
                  <a:lnTo>
                    <a:pt x="0" y="2548548"/>
                  </a:lnTo>
                  <a:lnTo>
                    <a:pt x="706100" y="2552078"/>
                  </a:lnTo>
                  <a:cubicBezTo>
                    <a:pt x="708454" y="1710642"/>
                    <a:pt x="710807" y="834375"/>
                    <a:pt x="702569" y="0"/>
                  </a:cubicBez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9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8" name="Freeform 27"/>
            <p:cNvSpPr/>
            <p:nvPr/>
          </p:nvSpPr>
          <p:spPr>
            <a:xfrm>
              <a:off x="8745794" y="2426110"/>
              <a:ext cx="2263877" cy="4424516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63877" h="4424516">
                  <a:moveTo>
                    <a:pt x="958645" y="0"/>
                  </a:moveTo>
                  <a:lnTo>
                    <a:pt x="2263877" y="1393722"/>
                  </a:lnTo>
                  <a:lnTo>
                    <a:pt x="0" y="4424516"/>
                  </a:lnTo>
                  <a:lnTo>
                    <a:pt x="95864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29" name="Freeform 28"/>
            <p:cNvSpPr/>
            <p:nvPr/>
          </p:nvSpPr>
          <p:spPr>
            <a:xfrm>
              <a:off x="-1" y="-1"/>
              <a:ext cx="3153403" cy="1773715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53403" h="1773715">
                  <a:moveTo>
                    <a:pt x="0" y="0"/>
                  </a:moveTo>
                  <a:lnTo>
                    <a:pt x="1036790" y="1773715"/>
                  </a:lnTo>
                  <a:lnTo>
                    <a:pt x="3153403" y="1771137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0" name="Freeform 29"/>
            <p:cNvSpPr/>
            <p:nvPr/>
          </p:nvSpPr>
          <p:spPr>
            <a:xfrm>
              <a:off x="-9845" y="-7221"/>
              <a:ext cx="3120462" cy="1793286"/>
            </a:xfrm>
            <a:custGeom>
              <a:avLst/>
              <a:gdLst>
                <a:gd name="connsiteX0" fmla="*/ 0 w 3172858"/>
                <a:gd name="connsiteY0" fmla="*/ 0 h 1773716"/>
                <a:gd name="connsiteX1" fmla="*/ 1079653 w 3172858"/>
                <a:gd name="connsiteY1" fmla="*/ 1773716 h 1773716"/>
                <a:gd name="connsiteX2" fmla="*/ 3172858 w 3172858"/>
                <a:gd name="connsiteY2" fmla="*/ 1751682 h 1773716"/>
                <a:gd name="connsiteX3" fmla="*/ 0 w 3172858"/>
                <a:gd name="connsiteY3" fmla="*/ 0 h 1773716"/>
                <a:gd name="connsiteX0" fmla="*/ 0 w 3114492"/>
                <a:gd name="connsiteY0" fmla="*/ 0 h 1773716"/>
                <a:gd name="connsiteX1" fmla="*/ 1079653 w 3114492"/>
                <a:gd name="connsiteY1" fmla="*/ 1773716 h 1773716"/>
                <a:gd name="connsiteX2" fmla="*/ 3114492 w 3114492"/>
                <a:gd name="connsiteY2" fmla="*/ 1177750 h 1773716"/>
                <a:gd name="connsiteX3" fmla="*/ 0 w 3114492"/>
                <a:gd name="connsiteY3" fmla="*/ 0 h 1773716"/>
                <a:gd name="connsiteX0" fmla="*/ 0 w 3153403"/>
                <a:gd name="connsiteY0" fmla="*/ 0 h 1773716"/>
                <a:gd name="connsiteX1" fmla="*/ 1079653 w 3153403"/>
                <a:gd name="connsiteY1" fmla="*/ 1773716 h 1773716"/>
                <a:gd name="connsiteX2" fmla="*/ 3153403 w 3153403"/>
                <a:gd name="connsiteY2" fmla="*/ 1771137 h 1773716"/>
                <a:gd name="connsiteX3" fmla="*/ 0 w 3153403"/>
                <a:gd name="connsiteY3" fmla="*/ 0 h 1773716"/>
                <a:gd name="connsiteX0" fmla="*/ 0 w 3153403"/>
                <a:gd name="connsiteY0" fmla="*/ 0 h 1771137"/>
                <a:gd name="connsiteX1" fmla="*/ 1036790 w 3153403"/>
                <a:gd name="connsiteY1" fmla="*/ 1768953 h 1771137"/>
                <a:gd name="connsiteX2" fmla="*/ 3153403 w 3153403"/>
                <a:gd name="connsiteY2" fmla="*/ 1771137 h 1771137"/>
                <a:gd name="connsiteX3" fmla="*/ 0 w 3153403"/>
                <a:gd name="connsiteY3" fmla="*/ 0 h 1771137"/>
                <a:gd name="connsiteX0" fmla="*/ 0 w 3153403"/>
                <a:gd name="connsiteY0" fmla="*/ 0 h 1773715"/>
                <a:gd name="connsiteX1" fmla="*/ 1036790 w 3153403"/>
                <a:gd name="connsiteY1" fmla="*/ 1773715 h 1773715"/>
                <a:gd name="connsiteX2" fmla="*/ 3153403 w 3153403"/>
                <a:gd name="connsiteY2" fmla="*/ 1771137 h 1773715"/>
                <a:gd name="connsiteX3" fmla="*/ 0 w 3153403"/>
                <a:gd name="connsiteY3" fmla="*/ 0 h 1773715"/>
                <a:gd name="connsiteX0" fmla="*/ 0 w 3081965"/>
                <a:gd name="connsiteY0" fmla="*/ 0 h 1775900"/>
                <a:gd name="connsiteX1" fmla="*/ 1036790 w 3081965"/>
                <a:gd name="connsiteY1" fmla="*/ 1773715 h 1775900"/>
                <a:gd name="connsiteX2" fmla="*/ 3081965 w 3081965"/>
                <a:gd name="connsiteY2" fmla="*/ 1775900 h 1775900"/>
                <a:gd name="connsiteX3" fmla="*/ 0 w 3081965"/>
                <a:gd name="connsiteY3" fmla="*/ 0 h 1775900"/>
                <a:gd name="connsiteX0" fmla="*/ 0 w 3086728"/>
                <a:gd name="connsiteY0" fmla="*/ 0 h 1775900"/>
                <a:gd name="connsiteX1" fmla="*/ 1036790 w 3086728"/>
                <a:gd name="connsiteY1" fmla="*/ 1773715 h 1775900"/>
                <a:gd name="connsiteX2" fmla="*/ 3086728 w 3086728"/>
                <a:gd name="connsiteY2" fmla="*/ 1775900 h 1775900"/>
                <a:gd name="connsiteX3" fmla="*/ 0 w 3086728"/>
                <a:gd name="connsiteY3" fmla="*/ 0 h 1775900"/>
                <a:gd name="connsiteX0" fmla="*/ 0 w 3091491"/>
                <a:gd name="connsiteY0" fmla="*/ 0 h 1799713"/>
                <a:gd name="connsiteX1" fmla="*/ 1036790 w 3091491"/>
                <a:gd name="connsiteY1" fmla="*/ 1773715 h 1799713"/>
                <a:gd name="connsiteX2" fmla="*/ 3091491 w 3091491"/>
                <a:gd name="connsiteY2" fmla="*/ 1799713 h 1799713"/>
                <a:gd name="connsiteX3" fmla="*/ 0 w 3091491"/>
                <a:gd name="connsiteY3" fmla="*/ 0 h 1799713"/>
                <a:gd name="connsiteX0" fmla="*/ 0 w 3120066"/>
                <a:gd name="connsiteY0" fmla="*/ 0 h 1799713"/>
                <a:gd name="connsiteX1" fmla="*/ 103679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20066"/>
                <a:gd name="connsiteY0" fmla="*/ 0 h 1799713"/>
                <a:gd name="connsiteX1" fmla="*/ 1019730 w 3120066"/>
                <a:gd name="connsiteY1" fmla="*/ 1773715 h 1799713"/>
                <a:gd name="connsiteX2" fmla="*/ 3120066 w 3120066"/>
                <a:gd name="connsiteY2" fmla="*/ 1799713 h 1799713"/>
                <a:gd name="connsiteX3" fmla="*/ 0 w 3120066"/>
                <a:gd name="connsiteY3" fmla="*/ 0 h 1799713"/>
                <a:gd name="connsiteX0" fmla="*/ 0 w 3133714"/>
                <a:gd name="connsiteY0" fmla="*/ 0 h 1799713"/>
                <a:gd name="connsiteX1" fmla="*/ 1033378 w 3133714"/>
                <a:gd name="connsiteY1" fmla="*/ 1773715 h 1799713"/>
                <a:gd name="connsiteX2" fmla="*/ 3133714 w 3133714"/>
                <a:gd name="connsiteY2" fmla="*/ 1799713 h 1799713"/>
                <a:gd name="connsiteX3" fmla="*/ 0 w 3133714"/>
                <a:gd name="connsiteY3" fmla="*/ 0 h 1799713"/>
                <a:gd name="connsiteX0" fmla="*/ 0 w 3140538"/>
                <a:gd name="connsiteY0" fmla="*/ 0 h 1799713"/>
                <a:gd name="connsiteX1" fmla="*/ 1040202 w 3140538"/>
                <a:gd name="connsiteY1" fmla="*/ 1773715 h 1799713"/>
                <a:gd name="connsiteX2" fmla="*/ 3140538 w 3140538"/>
                <a:gd name="connsiteY2" fmla="*/ 1799713 h 1799713"/>
                <a:gd name="connsiteX3" fmla="*/ 0 w 3140538"/>
                <a:gd name="connsiteY3" fmla="*/ 0 h 1799713"/>
                <a:gd name="connsiteX0" fmla="*/ 0 w 3126890"/>
                <a:gd name="connsiteY0" fmla="*/ 0 h 1786065"/>
                <a:gd name="connsiteX1" fmla="*/ 1040202 w 3126890"/>
                <a:gd name="connsiteY1" fmla="*/ 1773715 h 1786065"/>
                <a:gd name="connsiteX2" fmla="*/ 3126890 w 3126890"/>
                <a:gd name="connsiteY2" fmla="*/ 1786065 h 1786065"/>
                <a:gd name="connsiteX3" fmla="*/ 0 w 3126890"/>
                <a:gd name="connsiteY3" fmla="*/ 0 h 1786065"/>
                <a:gd name="connsiteX0" fmla="*/ 0 w 3113242"/>
                <a:gd name="connsiteY0" fmla="*/ 0 h 1782653"/>
                <a:gd name="connsiteX1" fmla="*/ 1026554 w 3113242"/>
                <a:gd name="connsiteY1" fmla="*/ 1770303 h 1782653"/>
                <a:gd name="connsiteX2" fmla="*/ 3113242 w 3113242"/>
                <a:gd name="connsiteY2" fmla="*/ 1782653 h 1782653"/>
                <a:gd name="connsiteX3" fmla="*/ 0 w 3113242"/>
                <a:gd name="connsiteY3" fmla="*/ 0 h 1782653"/>
                <a:gd name="connsiteX0" fmla="*/ 0 w 3123478"/>
                <a:gd name="connsiteY0" fmla="*/ 0 h 1782653"/>
                <a:gd name="connsiteX1" fmla="*/ 1036790 w 3123478"/>
                <a:gd name="connsiteY1" fmla="*/ 1770303 h 1782653"/>
                <a:gd name="connsiteX2" fmla="*/ 3123478 w 3123478"/>
                <a:gd name="connsiteY2" fmla="*/ 1782653 h 1782653"/>
                <a:gd name="connsiteX3" fmla="*/ 0 w 3123478"/>
                <a:gd name="connsiteY3" fmla="*/ 0 h 1782653"/>
                <a:gd name="connsiteX0" fmla="*/ 0 w 3109830"/>
                <a:gd name="connsiteY0" fmla="*/ 0 h 1782653"/>
                <a:gd name="connsiteX1" fmla="*/ 1036790 w 3109830"/>
                <a:gd name="connsiteY1" fmla="*/ 1770303 h 1782653"/>
                <a:gd name="connsiteX2" fmla="*/ 3109830 w 3109830"/>
                <a:gd name="connsiteY2" fmla="*/ 1782653 h 1782653"/>
                <a:gd name="connsiteX3" fmla="*/ 0 w 3109830"/>
                <a:gd name="connsiteY3" fmla="*/ 0 h 1782653"/>
                <a:gd name="connsiteX0" fmla="*/ 0 w 3120462"/>
                <a:gd name="connsiteY0" fmla="*/ 0 h 1793286"/>
                <a:gd name="connsiteX1" fmla="*/ 1047422 w 3120462"/>
                <a:gd name="connsiteY1" fmla="*/ 1780936 h 1793286"/>
                <a:gd name="connsiteX2" fmla="*/ 3120462 w 3120462"/>
                <a:gd name="connsiteY2" fmla="*/ 1793286 h 1793286"/>
                <a:gd name="connsiteX3" fmla="*/ 0 w 3120462"/>
                <a:gd name="connsiteY3" fmla="*/ 0 h 17932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120462" h="1793286">
                  <a:moveTo>
                    <a:pt x="0" y="0"/>
                  </a:moveTo>
                  <a:lnTo>
                    <a:pt x="1047422" y="1780936"/>
                  </a:lnTo>
                  <a:lnTo>
                    <a:pt x="3120462" y="1793286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62000">
                  <a:schemeClr val="accent3"/>
                </a:gs>
                <a:gs pos="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1" name="Freeform 30"/>
            <p:cNvSpPr/>
            <p:nvPr/>
          </p:nvSpPr>
          <p:spPr>
            <a:xfrm>
              <a:off x="-3295" y="1769807"/>
              <a:ext cx="1407341" cy="5098422"/>
            </a:xfrm>
            <a:custGeom>
              <a:avLst/>
              <a:gdLst>
                <a:gd name="connsiteX0" fmla="*/ 1026488 w 1398147"/>
                <a:gd name="connsiteY0" fmla="*/ 0 h 5073445"/>
                <a:gd name="connsiteX1" fmla="*/ 1398147 w 1398147"/>
                <a:gd name="connsiteY1" fmla="*/ 1875995 h 5073445"/>
                <a:gd name="connsiteX2" fmla="*/ 0 w 1398147"/>
                <a:gd name="connsiteY2" fmla="*/ 5073445 h 5073445"/>
                <a:gd name="connsiteX3" fmla="*/ 1026488 w 1398147"/>
                <a:gd name="connsiteY3" fmla="*/ 0 h 5073445"/>
                <a:gd name="connsiteX0" fmla="*/ 1032388 w 1398147"/>
                <a:gd name="connsiteY0" fmla="*/ 0 h 5055747"/>
                <a:gd name="connsiteX1" fmla="*/ 1398147 w 1398147"/>
                <a:gd name="connsiteY1" fmla="*/ 1858297 h 5055747"/>
                <a:gd name="connsiteX2" fmla="*/ 0 w 1398147"/>
                <a:gd name="connsiteY2" fmla="*/ 5055747 h 5055747"/>
                <a:gd name="connsiteX3" fmla="*/ 1032388 w 1398147"/>
                <a:gd name="connsiteY3" fmla="*/ 0 h 5055747"/>
                <a:gd name="connsiteX0" fmla="*/ 1032388 w 1398147"/>
                <a:gd name="connsiteY0" fmla="*/ 0 h 5061646"/>
                <a:gd name="connsiteX1" fmla="*/ 1398147 w 1398147"/>
                <a:gd name="connsiteY1" fmla="*/ 1864196 h 5061646"/>
                <a:gd name="connsiteX2" fmla="*/ 0 w 1398147"/>
                <a:gd name="connsiteY2" fmla="*/ 5061646 h 5061646"/>
                <a:gd name="connsiteX3" fmla="*/ 1032388 w 1398147"/>
                <a:gd name="connsiteY3" fmla="*/ 0 h 5061646"/>
                <a:gd name="connsiteX0" fmla="*/ 1032388 w 1398147"/>
                <a:gd name="connsiteY0" fmla="*/ 0 h 5079344"/>
                <a:gd name="connsiteX1" fmla="*/ 1398147 w 1398147"/>
                <a:gd name="connsiteY1" fmla="*/ 1881894 h 5079344"/>
                <a:gd name="connsiteX2" fmla="*/ 0 w 1398147"/>
                <a:gd name="connsiteY2" fmla="*/ 5079344 h 5079344"/>
                <a:gd name="connsiteX3" fmla="*/ 1032388 w 1398147"/>
                <a:gd name="connsiteY3" fmla="*/ 0 h 5079344"/>
                <a:gd name="connsiteX0" fmla="*/ 1032388 w 1398147"/>
                <a:gd name="connsiteY0" fmla="*/ 0 h 5089936"/>
                <a:gd name="connsiteX1" fmla="*/ 1398147 w 1398147"/>
                <a:gd name="connsiteY1" fmla="*/ 1881894 h 5089936"/>
                <a:gd name="connsiteX2" fmla="*/ 0 w 1398147"/>
                <a:gd name="connsiteY2" fmla="*/ 5089936 h 5089936"/>
                <a:gd name="connsiteX3" fmla="*/ 1032388 w 1398147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81894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1039450 w 1405209"/>
                <a:gd name="connsiteY3" fmla="*/ 0 h 5089936"/>
                <a:gd name="connsiteX0" fmla="*/ 1039450 w 1405209"/>
                <a:gd name="connsiteY0" fmla="*/ 0 h 5089936"/>
                <a:gd name="connsiteX1" fmla="*/ 1405209 w 1405209"/>
                <a:gd name="connsiteY1" fmla="*/ 1891419 h 5089936"/>
                <a:gd name="connsiteX2" fmla="*/ 0 w 1405209"/>
                <a:gd name="connsiteY2" fmla="*/ 5089936 h 5089936"/>
                <a:gd name="connsiteX3" fmla="*/ 8890 w 1405209"/>
                <a:gd name="connsiteY3" fmla="*/ 5081754 h 5089936"/>
                <a:gd name="connsiteX4" fmla="*/ 1039450 w 1405209"/>
                <a:gd name="connsiteY4" fmla="*/ 0 h 5089936"/>
                <a:gd name="connsiteX0" fmla="*/ 1041582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41582 w 1407341"/>
                <a:gd name="connsiteY4" fmla="*/ 0 h 5098422"/>
                <a:gd name="connsiteX0" fmla="*/ 1034758 w 1407341"/>
                <a:gd name="connsiteY0" fmla="*/ 0 h 5098422"/>
                <a:gd name="connsiteX1" fmla="*/ 1407341 w 1407341"/>
                <a:gd name="connsiteY1" fmla="*/ 1891419 h 5098422"/>
                <a:gd name="connsiteX2" fmla="*/ 2132 w 1407341"/>
                <a:gd name="connsiteY2" fmla="*/ 5089936 h 5098422"/>
                <a:gd name="connsiteX3" fmla="*/ 719 w 1407341"/>
                <a:gd name="connsiteY3" fmla="*/ 5097208 h 5098422"/>
                <a:gd name="connsiteX4" fmla="*/ 1034758 w 1407341"/>
                <a:gd name="connsiteY4" fmla="*/ 0 h 50984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7341" h="5098422">
                  <a:moveTo>
                    <a:pt x="1034758" y="0"/>
                  </a:moveTo>
                  <a:lnTo>
                    <a:pt x="1407341" y="1891419"/>
                  </a:lnTo>
                  <a:lnTo>
                    <a:pt x="2132" y="5089936"/>
                  </a:lnTo>
                  <a:cubicBezTo>
                    <a:pt x="5095" y="5083774"/>
                    <a:pt x="-2244" y="5103370"/>
                    <a:pt x="719" y="5097208"/>
                  </a:cubicBezTo>
                  <a:lnTo>
                    <a:pt x="1034758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18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2" name="Freeform 31"/>
            <p:cNvSpPr/>
            <p:nvPr/>
          </p:nvSpPr>
          <p:spPr>
            <a:xfrm>
              <a:off x="8694845" y="2426110"/>
              <a:ext cx="2293341" cy="4440419"/>
            </a:xfrm>
            <a:custGeom>
              <a:avLst/>
              <a:gdLst>
                <a:gd name="connsiteX0" fmla="*/ 958645 w 2263877"/>
                <a:gd name="connsiteY0" fmla="*/ 0 h 4424516"/>
                <a:gd name="connsiteX1" fmla="*/ 2263877 w 2263877"/>
                <a:gd name="connsiteY1" fmla="*/ 1393722 h 4424516"/>
                <a:gd name="connsiteX2" fmla="*/ 0 w 2263877"/>
                <a:gd name="connsiteY2" fmla="*/ 4424516 h 4424516"/>
                <a:gd name="connsiteX3" fmla="*/ 958645 w 2263877"/>
                <a:gd name="connsiteY3" fmla="*/ 0 h 4424516"/>
                <a:gd name="connsiteX0" fmla="*/ 958645 w 2269487"/>
                <a:gd name="connsiteY0" fmla="*/ 0 h 4424516"/>
                <a:gd name="connsiteX1" fmla="*/ 2269487 w 2269487"/>
                <a:gd name="connsiteY1" fmla="*/ 1388112 h 4424516"/>
                <a:gd name="connsiteX2" fmla="*/ 0 w 2269487"/>
                <a:gd name="connsiteY2" fmla="*/ 4424516 h 4424516"/>
                <a:gd name="connsiteX3" fmla="*/ 958645 w 2269487"/>
                <a:gd name="connsiteY3" fmla="*/ 0 h 4424516"/>
                <a:gd name="connsiteX0" fmla="*/ 982499 w 2293341"/>
                <a:gd name="connsiteY0" fmla="*/ 0 h 4440419"/>
                <a:gd name="connsiteX1" fmla="*/ 2293341 w 2293341"/>
                <a:gd name="connsiteY1" fmla="*/ 1388112 h 4440419"/>
                <a:gd name="connsiteX2" fmla="*/ 0 w 2293341"/>
                <a:gd name="connsiteY2" fmla="*/ 4440419 h 4440419"/>
                <a:gd name="connsiteX3" fmla="*/ 982499 w 2293341"/>
                <a:gd name="connsiteY3" fmla="*/ 0 h 4440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93341" h="4440419">
                  <a:moveTo>
                    <a:pt x="982499" y="0"/>
                  </a:moveTo>
                  <a:lnTo>
                    <a:pt x="2293341" y="1388112"/>
                  </a:lnTo>
                  <a:lnTo>
                    <a:pt x="0" y="4440419"/>
                  </a:lnTo>
                  <a:lnTo>
                    <a:pt x="982499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29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3" name="Freeform 32"/>
            <p:cNvSpPr/>
            <p:nvPr/>
          </p:nvSpPr>
          <p:spPr>
            <a:xfrm>
              <a:off x="9669015" y="1066800"/>
              <a:ext cx="2530575" cy="2762250"/>
            </a:xfrm>
            <a:custGeom>
              <a:avLst/>
              <a:gdLst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309687 w 2481262"/>
                <a:gd name="connsiteY2" fmla="*/ 2762250 h 2762250"/>
                <a:gd name="connsiteX3" fmla="*/ 2481262 w 2481262"/>
                <a:gd name="connsiteY3" fmla="*/ 0 h 2762250"/>
                <a:gd name="connsiteX0" fmla="*/ 2481262 w 2481262"/>
                <a:gd name="connsiteY0" fmla="*/ 0 h 2762250"/>
                <a:gd name="connsiteX1" fmla="*/ 0 w 2481262"/>
                <a:gd name="connsiteY1" fmla="*/ 1371600 h 2762250"/>
                <a:gd name="connsiteX2" fmla="*/ 1292857 w 2481262"/>
                <a:gd name="connsiteY2" fmla="*/ 2762250 h 2762250"/>
                <a:gd name="connsiteX3" fmla="*/ 2481262 w 2481262"/>
                <a:gd name="connsiteY3" fmla="*/ 0 h 2762250"/>
                <a:gd name="connsiteX0" fmla="*/ 2509311 w 2509311"/>
                <a:gd name="connsiteY0" fmla="*/ 0 h 2762250"/>
                <a:gd name="connsiteX1" fmla="*/ 0 w 2509311"/>
                <a:gd name="connsiteY1" fmla="*/ 1354771 h 2762250"/>
                <a:gd name="connsiteX2" fmla="*/ 1320906 w 2509311"/>
                <a:gd name="connsiteY2" fmla="*/ 2762250 h 2762250"/>
                <a:gd name="connsiteX3" fmla="*/ 2509311 w 2509311"/>
                <a:gd name="connsiteY3" fmla="*/ 0 h 2762250"/>
                <a:gd name="connsiteX0" fmla="*/ 2519943 w 2519943"/>
                <a:gd name="connsiteY0" fmla="*/ 0 h 2762250"/>
                <a:gd name="connsiteX1" fmla="*/ 0 w 2519943"/>
                <a:gd name="connsiteY1" fmla="*/ 1354771 h 2762250"/>
                <a:gd name="connsiteX2" fmla="*/ 1320906 w 2519943"/>
                <a:gd name="connsiteY2" fmla="*/ 2762250 h 2762250"/>
                <a:gd name="connsiteX3" fmla="*/ 2519943 w 2519943"/>
                <a:gd name="connsiteY3" fmla="*/ 0 h 2762250"/>
                <a:gd name="connsiteX0" fmla="*/ 2530575 w 2530575"/>
                <a:gd name="connsiteY0" fmla="*/ 0 h 2762250"/>
                <a:gd name="connsiteX1" fmla="*/ 0 w 2530575"/>
                <a:gd name="connsiteY1" fmla="*/ 1354771 h 2762250"/>
                <a:gd name="connsiteX2" fmla="*/ 1320906 w 2530575"/>
                <a:gd name="connsiteY2" fmla="*/ 2762250 h 2762250"/>
                <a:gd name="connsiteX3" fmla="*/ 2530575 w 2530575"/>
                <a:gd name="connsiteY3" fmla="*/ 0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530575" h="2762250">
                  <a:moveTo>
                    <a:pt x="2530575" y="0"/>
                  </a:moveTo>
                  <a:lnTo>
                    <a:pt x="0" y="1354771"/>
                  </a:lnTo>
                  <a:lnTo>
                    <a:pt x="1320906" y="2762250"/>
                  </a:lnTo>
                  <a:lnTo>
                    <a:pt x="2530575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4" name="Freeform 33"/>
            <p:cNvSpPr/>
            <p:nvPr/>
          </p:nvSpPr>
          <p:spPr>
            <a:xfrm>
              <a:off x="3317358" y="-5316"/>
              <a:ext cx="4354033" cy="1222744"/>
            </a:xfrm>
            <a:custGeom>
              <a:avLst/>
              <a:gdLst>
                <a:gd name="connsiteX0" fmla="*/ 0 w 4354033"/>
                <a:gd name="connsiteY0" fmla="*/ 0 h 1217428"/>
                <a:gd name="connsiteX1" fmla="*/ 3067493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54033"/>
                <a:gd name="connsiteY0" fmla="*/ 0 h 1217428"/>
                <a:gd name="connsiteX1" fmla="*/ 3088758 w 4354033"/>
                <a:gd name="connsiteY1" fmla="*/ 10632 h 1217428"/>
                <a:gd name="connsiteX2" fmla="*/ 4354033 w 4354033"/>
                <a:gd name="connsiteY2" fmla="*/ 1217428 h 1217428"/>
                <a:gd name="connsiteX3" fmla="*/ 0 w 4354033"/>
                <a:gd name="connsiteY3" fmla="*/ 0 h 1217428"/>
                <a:gd name="connsiteX0" fmla="*/ 0 w 4375298"/>
                <a:gd name="connsiteY0" fmla="*/ 0 h 1217428"/>
                <a:gd name="connsiteX1" fmla="*/ 3088758 w 4375298"/>
                <a:gd name="connsiteY1" fmla="*/ 10632 h 1217428"/>
                <a:gd name="connsiteX2" fmla="*/ 4375298 w 4375298"/>
                <a:gd name="connsiteY2" fmla="*/ 1217428 h 1217428"/>
                <a:gd name="connsiteX3" fmla="*/ 0 w 4375298"/>
                <a:gd name="connsiteY3" fmla="*/ 0 h 1217428"/>
                <a:gd name="connsiteX0" fmla="*/ 0 w 4364666"/>
                <a:gd name="connsiteY0" fmla="*/ 0 h 1217428"/>
                <a:gd name="connsiteX1" fmla="*/ 3088758 w 4364666"/>
                <a:gd name="connsiteY1" fmla="*/ 10632 h 1217428"/>
                <a:gd name="connsiteX2" fmla="*/ 4364666 w 4364666"/>
                <a:gd name="connsiteY2" fmla="*/ 1217428 h 1217428"/>
                <a:gd name="connsiteX3" fmla="*/ 0 w 4364666"/>
                <a:gd name="connsiteY3" fmla="*/ 0 h 1217428"/>
                <a:gd name="connsiteX0" fmla="*/ 0 w 4354033"/>
                <a:gd name="connsiteY0" fmla="*/ 0 h 1222744"/>
                <a:gd name="connsiteX1" fmla="*/ 3088758 w 4354033"/>
                <a:gd name="connsiteY1" fmla="*/ 10632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  <a:gd name="connsiteX0" fmla="*/ 0 w 4354033"/>
                <a:gd name="connsiteY0" fmla="*/ 5317 h 1228061"/>
                <a:gd name="connsiteX1" fmla="*/ 3083442 w 4354033"/>
                <a:gd name="connsiteY1" fmla="*/ 0 h 1228061"/>
                <a:gd name="connsiteX2" fmla="*/ 4354033 w 4354033"/>
                <a:gd name="connsiteY2" fmla="*/ 1228061 h 1228061"/>
                <a:gd name="connsiteX3" fmla="*/ 0 w 4354033"/>
                <a:gd name="connsiteY3" fmla="*/ 5317 h 1228061"/>
                <a:gd name="connsiteX0" fmla="*/ 0 w 4354033"/>
                <a:gd name="connsiteY0" fmla="*/ 0 h 1222744"/>
                <a:gd name="connsiteX1" fmla="*/ 3094074 w 4354033"/>
                <a:gd name="connsiteY1" fmla="*/ 5315 h 1222744"/>
                <a:gd name="connsiteX2" fmla="*/ 4354033 w 4354033"/>
                <a:gd name="connsiteY2" fmla="*/ 1222744 h 1222744"/>
                <a:gd name="connsiteX3" fmla="*/ 0 w 4354033"/>
                <a:gd name="connsiteY3" fmla="*/ 0 h 12227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354033" h="1222744">
                  <a:moveTo>
                    <a:pt x="0" y="0"/>
                  </a:moveTo>
                  <a:lnTo>
                    <a:pt x="3094074" y="5315"/>
                  </a:lnTo>
                  <a:lnTo>
                    <a:pt x="4354033" y="1222744"/>
                  </a:ln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8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Freeform 34"/>
            <p:cNvSpPr/>
            <p:nvPr/>
          </p:nvSpPr>
          <p:spPr>
            <a:xfrm>
              <a:off x="8690614" y="3782459"/>
              <a:ext cx="2818349" cy="3087424"/>
            </a:xfrm>
            <a:custGeom>
              <a:avLst/>
              <a:gdLst>
                <a:gd name="connsiteX0" fmla="*/ 2270113 w 2753791"/>
                <a:gd name="connsiteY0" fmla="*/ 0 h 3029171"/>
                <a:gd name="connsiteX1" fmla="*/ 0 w 2753791"/>
                <a:gd name="connsiteY1" fmla="*/ 3025640 h 3029171"/>
                <a:gd name="connsiteX2" fmla="*/ 2753791 w 2753791"/>
                <a:gd name="connsiteY2" fmla="*/ 3029171 h 3029171"/>
                <a:gd name="connsiteX3" fmla="*/ 2270113 w 2753791"/>
                <a:gd name="connsiteY3" fmla="*/ 0 h 3029171"/>
                <a:gd name="connsiteX0" fmla="*/ 2247810 w 2753791"/>
                <a:gd name="connsiteY0" fmla="*/ 0 h 3073776"/>
                <a:gd name="connsiteX1" fmla="*/ 0 w 2753791"/>
                <a:gd name="connsiteY1" fmla="*/ 3070245 h 3073776"/>
                <a:gd name="connsiteX2" fmla="*/ 2753791 w 2753791"/>
                <a:gd name="connsiteY2" fmla="*/ 3073776 h 3073776"/>
                <a:gd name="connsiteX3" fmla="*/ 2247810 w 2753791"/>
                <a:gd name="connsiteY3" fmla="*/ 0 h 3073776"/>
                <a:gd name="connsiteX0" fmla="*/ 2311420 w 2817401"/>
                <a:gd name="connsiteY0" fmla="*/ 0 h 3073776"/>
                <a:gd name="connsiteX1" fmla="*/ 0 w 2817401"/>
                <a:gd name="connsiteY1" fmla="*/ 3062294 h 3073776"/>
                <a:gd name="connsiteX2" fmla="*/ 2817401 w 2817401"/>
                <a:gd name="connsiteY2" fmla="*/ 3073776 h 3073776"/>
                <a:gd name="connsiteX3" fmla="*/ 2311420 w 2817401"/>
                <a:gd name="connsiteY3" fmla="*/ 0 h 3073776"/>
                <a:gd name="connsiteX0" fmla="*/ 2311420 w 2817401"/>
                <a:gd name="connsiteY0" fmla="*/ 0 h 3089589"/>
                <a:gd name="connsiteX1" fmla="*/ 0 w 2817401"/>
                <a:gd name="connsiteY1" fmla="*/ 3089589 h 3089589"/>
                <a:gd name="connsiteX2" fmla="*/ 2817401 w 2817401"/>
                <a:gd name="connsiteY2" fmla="*/ 3073776 h 3089589"/>
                <a:gd name="connsiteX3" fmla="*/ 2311420 w 2817401"/>
                <a:gd name="connsiteY3" fmla="*/ 0 h 3089589"/>
                <a:gd name="connsiteX0" fmla="*/ 2306657 w 2812638"/>
                <a:gd name="connsiteY0" fmla="*/ 0 h 3089589"/>
                <a:gd name="connsiteX1" fmla="*/ 0 w 2812638"/>
                <a:gd name="connsiteY1" fmla="*/ 3089589 h 3089589"/>
                <a:gd name="connsiteX2" fmla="*/ 2812638 w 2812638"/>
                <a:gd name="connsiteY2" fmla="*/ 3073776 h 3089589"/>
                <a:gd name="connsiteX3" fmla="*/ 2306657 w 2812638"/>
                <a:gd name="connsiteY3" fmla="*/ 0 h 3089589"/>
                <a:gd name="connsiteX0" fmla="*/ 2306657 w 2812638"/>
                <a:gd name="connsiteY0" fmla="*/ 0 h 3084826"/>
                <a:gd name="connsiteX1" fmla="*/ 0 w 2812638"/>
                <a:gd name="connsiteY1" fmla="*/ 3084826 h 3084826"/>
                <a:gd name="connsiteX2" fmla="*/ 2812638 w 2812638"/>
                <a:gd name="connsiteY2" fmla="*/ 3073776 h 3084826"/>
                <a:gd name="connsiteX3" fmla="*/ 2306657 w 2812638"/>
                <a:gd name="connsiteY3" fmla="*/ 0 h 3084826"/>
                <a:gd name="connsiteX0" fmla="*/ 2292370 w 2798351"/>
                <a:gd name="connsiteY0" fmla="*/ 0 h 3084826"/>
                <a:gd name="connsiteX1" fmla="*/ 0 w 2798351"/>
                <a:gd name="connsiteY1" fmla="*/ 3084826 h 3084826"/>
                <a:gd name="connsiteX2" fmla="*/ 2798351 w 2798351"/>
                <a:gd name="connsiteY2" fmla="*/ 3073776 h 3084826"/>
                <a:gd name="connsiteX3" fmla="*/ 2292370 w 279835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2987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298720 w 2804701"/>
                <a:gd name="connsiteY3" fmla="*/ 0 h 3084826"/>
                <a:gd name="connsiteX0" fmla="*/ 2311420 w 2804701"/>
                <a:gd name="connsiteY0" fmla="*/ 0 h 3084826"/>
                <a:gd name="connsiteX1" fmla="*/ 0 w 2804701"/>
                <a:gd name="connsiteY1" fmla="*/ 3084826 h 3084826"/>
                <a:gd name="connsiteX2" fmla="*/ 2804701 w 2804701"/>
                <a:gd name="connsiteY2" fmla="*/ 3073776 h 3084826"/>
                <a:gd name="connsiteX3" fmla="*/ 2311420 w 2804701"/>
                <a:gd name="connsiteY3" fmla="*/ 0 h 3084826"/>
                <a:gd name="connsiteX0" fmla="*/ 2311420 w 2804701"/>
                <a:gd name="connsiteY0" fmla="*/ 0 h 3087424"/>
                <a:gd name="connsiteX1" fmla="*/ 0 w 2804701"/>
                <a:gd name="connsiteY1" fmla="*/ 3084826 h 3087424"/>
                <a:gd name="connsiteX2" fmla="*/ 2804701 w 2804701"/>
                <a:gd name="connsiteY2" fmla="*/ 3087424 h 3087424"/>
                <a:gd name="connsiteX3" fmla="*/ 2311420 w 2804701"/>
                <a:gd name="connsiteY3" fmla="*/ 0 h 3087424"/>
                <a:gd name="connsiteX0" fmla="*/ 2311420 w 2818349"/>
                <a:gd name="connsiteY0" fmla="*/ 0 h 3087424"/>
                <a:gd name="connsiteX1" fmla="*/ 0 w 2818349"/>
                <a:gd name="connsiteY1" fmla="*/ 3084826 h 3087424"/>
                <a:gd name="connsiteX2" fmla="*/ 2818349 w 2818349"/>
                <a:gd name="connsiteY2" fmla="*/ 3087424 h 3087424"/>
                <a:gd name="connsiteX3" fmla="*/ 2311420 w 2818349"/>
                <a:gd name="connsiteY3" fmla="*/ 0 h 30874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18349" h="3087424">
                  <a:moveTo>
                    <a:pt x="2311420" y="0"/>
                  </a:moveTo>
                  <a:lnTo>
                    <a:pt x="0" y="3084826"/>
                  </a:lnTo>
                  <a:lnTo>
                    <a:pt x="2818349" y="3087424"/>
                  </a:lnTo>
                  <a:lnTo>
                    <a:pt x="2311420" y="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32000">
                  <a:schemeClr val="accent2"/>
                </a:gs>
              </a:gsLst>
              <a:lin ang="18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6" name="Freeform 35"/>
            <p:cNvSpPr/>
            <p:nvPr/>
          </p:nvSpPr>
          <p:spPr>
            <a:xfrm>
              <a:off x="7660347" y="1094096"/>
              <a:ext cx="4531653" cy="1344304"/>
            </a:xfrm>
            <a:custGeom>
              <a:avLst/>
              <a:gdLst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43113 w 4533900"/>
                <a:gd name="connsiteY2" fmla="*/ 1371600 h 1371600"/>
                <a:gd name="connsiteX3" fmla="*/ 0 w 4533900"/>
                <a:gd name="connsiteY3" fmla="*/ 142875 h 1371600"/>
                <a:gd name="connsiteX0" fmla="*/ 0 w 4533900"/>
                <a:gd name="connsiteY0" fmla="*/ 142875 h 1371600"/>
                <a:gd name="connsiteX1" fmla="*/ 4533900 w 4533900"/>
                <a:gd name="connsiteY1" fmla="*/ 0 h 1371600"/>
                <a:gd name="connsiteX2" fmla="*/ 2021848 w 4533900"/>
                <a:gd name="connsiteY2" fmla="*/ 1371600 h 1371600"/>
                <a:gd name="connsiteX3" fmla="*/ 0 w 4533900"/>
                <a:gd name="connsiteY3" fmla="*/ 142875 h 1371600"/>
                <a:gd name="connsiteX0" fmla="*/ 0 w 4544532"/>
                <a:gd name="connsiteY0" fmla="*/ 153508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53508 h 1371600"/>
                <a:gd name="connsiteX0" fmla="*/ 0 w 4544532"/>
                <a:gd name="connsiteY0" fmla="*/ 142875 h 1371600"/>
                <a:gd name="connsiteX1" fmla="*/ 4544532 w 4544532"/>
                <a:gd name="connsiteY1" fmla="*/ 0 h 1371600"/>
                <a:gd name="connsiteX2" fmla="*/ 2032480 w 4544532"/>
                <a:gd name="connsiteY2" fmla="*/ 1371600 h 1371600"/>
                <a:gd name="connsiteX3" fmla="*/ 0 w 4544532"/>
                <a:gd name="connsiteY3" fmla="*/ 142875 h 1371600"/>
                <a:gd name="connsiteX0" fmla="*/ 0 w 4536805"/>
                <a:gd name="connsiteY0" fmla="*/ 148026 h 1371600"/>
                <a:gd name="connsiteX1" fmla="*/ 4536805 w 4536805"/>
                <a:gd name="connsiteY1" fmla="*/ 0 h 1371600"/>
                <a:gd name="connsiteX2" fmla="*/ 2024753 w 4536805"/>
                <a:gd name="connsiteY2" fmla="*/ 1371600 h 1371600"/>
                <a:gd name="connsiteX3" fmla="*/ 0 w 4536805"/>
                <a:gd name="connsiteY3" fmla="*/ 148026 h 1371600"/>
                <a:gd name="connsiteX0" fmla="*/ 0 w 4531653"/>
                <a:gd name="connsiteY0" fmla="*/ 142874 h 1371600"/>
                <a:gd name="connsiteX1" fmla="*/ 4531653 w 4531653"/>
                <a:gd name="connsiteY1" fmla="*/ 0 h 1371600"/>
                <a:gd name="connsiteX2" fmla="*/ 2019601 w 4531653"/>
                <a:gd name="connsiteY2" fmla="*/ 1371600 h 1371600"/>
                <a:gd name="connsiteX3" fmla="*/ 0 w 4531653"/>
                <a:gd name="connsiteY3" fmla="*/ 142874 h 1371600"/>
                <a:gd name="connsiteX0" fmla="*/ 0 w 3944799"/>
                <a:gd name="connsiteY0" fmla="*/ 33692 h 1262418"/>
                <a:gd name="connsiteX1" fmla="*/ 3944799 w 3944799"/>
                <a:gd name="connsiteY1" fmla="*/ 0 h 1262418"/>
                <a:gd name="connsiteX2" fmla="*/ 2019601 w 3944799"/>
                <a:gd name="connsiteY2" fmla="*/ 1262418 h 1262418"/>
                <a:gd name="connsiteX3" fmla="*/ 0 w 3944799"/>
                <a:gd name="connsiteY3" fmla="*/ 33692 h 1262418"/>
                <a:gd name="connsiteX0" fmla="*/ 0 w 4531653"/>
                <a:gd name="connsiteY0" fmla="*/ 115578 h 1344304"/>
                <a:gd name="connsiteX1" fmla="*/ 4531653 w 4531653"/>
                <a:gd name="connsiteY1" fmla="*/ 0 h 1344304"/>
                <a:gd name="connsiteX2" fmla="*/ 2019601 w 4531653"/>
                <a:gd name="connsiteY2" fmla="*/ 1344304 h 1344304"/>
                <a:gd name="connsiteX3" fmla="*/ 0 w 4531653"/>
                <a:gd name="connsiteY3" fmla="*/ 115578 h 13443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531653" h="1344304">
                  <a:moveTo>
                    <a:pt x="0" y="115578"/>
                  </a:moveTo>
                  <a:lnTo>
                    <a:pt x="4531653" y="0"/>
                  </a:lnTo>
                  <a:lnTo>
                    <a:pt x="2019601" y="1344304"/>
                  </a:lnTo>
                  <a:lnTo>
                    <a:pt x="0" y="115578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7" name="Freeform 36"/>
            <p:cNvSpPr/>
            <p:nvPr/>
          </p:nvSpPr>
          <p:spPr>
            <a:xfrm>
              <a:off x="4067336" y="4700371"/>
              <a:ext cx="4645354" cy="2166557"/>
            </a:xfrm>
            <a:custGeom>
              <a:avLst/>
              <a:gdLst>
                <a:gd name="connsiteX0" fmla="*/ 0 w 4632158"/>
                <a:gd name="connsiteY0" fmla="*/ 1239253 h 2129590"/>
                <a:gd name="connsiteX1" fmla="*/ 3645569 w 4632158"/>
                <a:gd name="connsiteY1" fmla="*/ 0 h 2129590"/>
                <a:gd name="connsiteX2" fmla="*/ 4632158 w 4632158"/>
                <a:gd name="connsiteY2" fmla="*/ 2129590 h 2129590"/>
                <a:gd name="connsiteX3" fmla="*/ 0 w 4632158"/>
                <a:gd name="connsiteY3" fmla="*/ 1239253 h 2129590"/>
                <a:gd name="connsiteX0" fmla="*/ 0 w 4632158"/>
                <a:gd name="connsiteY0" fmla="*/ 1243228 h 2133565"/>
                <a:gd name="connsiteX1" fmla="*/ 3641593 w 4632158"/>
                <a:gd name="connsiteY1" fmla="*/ 0 h 2133565"/>
                <a:gd name="connsiteX2" fmla="*/ 4632158 w 4632158"/>
                <a:gd name="connsiteY2" fmla="*/ 2133565 h 2133565"/>
                <a:gd name="connsiteX3" fmla="*/ 0 w 4632158"/>
                <a:gd name="connsiteY3" fmla="*/ 1243228 h 2133565"/>
                <a:gd name="connsiteX0" fmla="*/ 0 w 4656011"/>
                <a:gd name="connsiteY0" fmla="*/ 1243228 h 2157419"/>
                <a:gd name="connsiteX1" fmla="*/ 3641593 w 4656011"/>
                <a:gd name="connsiteY1" fmla="*/ 0 h 2157419"/>
                <a:gd name="connsiteX2" fmla="*/ 4656011 w 4656011"/>
                <a:gd name="connsiteY2" fmla="*/ 2157419 h 2157419"/>
                <a:gd name="connsiteX3" fmla="*/ 0 w 4656011"/>
                <a:gd name="connsiteY3" fmla="*/ 1243228 h 2157419"/>
                <a:gd name="connsiteX0" fmla="*/ 0 w 4659987"/>
                <a:gd name="connsiteY0" fmla="*/ 1247204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47204 h 2157419"/>
                <a:gd name="connsiteX0" fmla="*/ 0 w 4667938"/>
                <a:gd name="connsiteY0" fmla="*/ 1263107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63107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67938"/>
                <a:gd name="connsiteY0" fmla="*/ 1259132 h 2157419"/>
                <a:gd name="connsiteX1" fmla="*/ 3653520 w 4667938"/>
                <a:gd name="connsiteY1" fmla="*/ 0 h 2157419"/>
                <a:gd name="connsiteX2" fmla="*/ 4667938 w 4667938"/>
                <a:gd name="connsiteY2" fmla="*/ 2157419 h 2157419"/>
                <a:gd name="connsiteX3" fmla="*/ 0 w 4667938"/>
                <a:gd name="connsiteY3" fmla="*/ 1259132 h 2157419"/>
                <a:gd name="connsiteX0" fmla="*/ 0 w 4659987"/>
                <a:gd name="connsiteY0" fmla="*/ 1251181 h 2157419"/>
                <a:gd name="connsiteX1" fmla="*/ 3645569 w 4659987"/>
                <a:gd name="connsiteY1" fmla="*/ 0 h 2157419"/>
                <a:gd name="connsiteX2" fmla="*/ 4659987 w 4659987"/>
                <a:gd name="connsiteY2" fmla="*/ 2157419 h 2157419"/>
                <a:gd name="connsiteX3" fmla="*/ 0 w 4659987"/>
                <a:gd name="connsiteY3" fmla="*/ 1251181 h 2157419"/>
                <a:gd name="connsiteX0" fmla="*/ 0 w 4674275"/>
                <a:gd name="connsiteY0" fmla="*/ 1251181 h 2157419"/>
                <a:gd name="connsiteX1" fmla="*/ 3645569 w 4674275"/>
                <a:gd name="connsiteY1" fmla="*/ 0 h 2157419"/>
                <a:gd name="connsiteX2" fmla="*/ 4674275 w 4674275"/>
                <a:gd name="connsiteY2" fmla="*/ 2157419 h 2157419"/>
                <a:gd name="connsiteX3" fmla="*/ 0 w 4674275"/>
                <a:gd name="connsiteY3" fmla="*/ 1251181 h 2157419"/>
                <a:gd name="connsiteX0" fmla="*/ 0 w 4683800"/>
                <a:gd name="connsiteY0" fmla="*/ 1251181 h 2157419"/>
                <a:gd name="connsiteX1" fmla="*/ 3655094 w 4683800"/>
                <a:gd name="connsiteY1" fmla="*/ 0 h 2157419"/>
                <a:gd name="connsiteX2" fmla="*/ 4683800 w 4683800"/>
                <a:gd name="connsiteY2" fmla="*/ 2157419 h 2157419"/>
                <a:gd name="connsiteX3" fmla="*/ 0 w 4683800"/>
                <a:gd name="connsiteY3" fmla="*/ 1251181 h 2157419"/>
                <a:gd name="connsiteX0" fmla="*/ 0 w 4695230"/>
                <a:gd name="connsiteY0" fmla="*/ 1251181 h 2157419"/>
                <a:gd name="connsiteX1" fmla="*/ 3666524 w 4695230"/>
                <a:gd name="connsiteY1" fmla="*/ 0 h 2157419"/>
                <a:gd name="connsiteX2" fmla="*/ 4695230 w 4695230"/>
                <a:gd name="connsiteY2" fmla="*/ 2157419 h 2157419"/>
                <a:gd name="connsiteX3" fmla="*/ 0 w 4695230"/>
                <a:gd name="connsiteY3" fmla="*/ 1251181 h 2157419"/>
                <a:gd name="connsiteX0" fmla="*/ 0 w 4695230"/>
                <a:gd name="connsiteY0" fmla="*/ 1251181 h 2171067"/>
                <a:gd name="connsiteX1" fmla="*/ 3666524 w 4695230"/>
                <a:gd name="connsiteY1" fmla="*/ 0 h 2171067"/>
                <a:gd name="connsiteX2" fmla="*/ 4695230 w 4695230"/>
                <a:gd name="connsiteY2" fmla="*/ 2171067 h 2171067"/>
                <a:gd name="connsiteX3" fmla="*/ 0 w 4695230"/>
                <a:gd name="connsiteY3" fmla="*/ 1251181 h 2171067"/>
                <a:gd name="connsiteX0" fmla="*/ 0 w 4708878"/>
                <a:gd name="connsiteY0" fmla="*/ 1251181 h 2184715"/>
                <a:gd name="connsiteX1" fmla="*/ 3666524 w 4708878"/>
                <a:gd name="connsiteY1" fmla="*/ 0 h 2184715"/>
                <a:gd name="connsiteX2" fmla="*/ 4708878 w 4708878"/>
                <a:gd name="connsiteY2" fmla="*/ 2184715 h 2184715"/>
                <a:gd name="connsiteX3" fmla="*/ 0 w 4708878"/>
                <a:gd name="connsiteY3" fmla="*/ 1251181 h 2184715"/>
                <a:gd name="connsiteX0" fmla="*/ 0 w 4722526"/>
                <a:gd name="connsiteY0" fmla="*/ 1251181 h 2198363"/>
                <a:gd name="connsiteX1" fmla="*/ 3666524 w 4722526"/>
                <a:gd name="connsiteY1" fmla="*/ 0 h 2198363"/>
                <a:gd name="connsiteX2" fmla="*/ 4722526 w 4722526"/>
                <a:gd name="connsiteY2" fmla="*/ 2198363 h 2198363"/>
                <a:gd name="connsiteX3" fmla="*/ 0 w 4722526"/>
                <a:gd name="connsiteY3" fmla="*/ 1251181 h 2198363"/>
                <a:gd name="connsiteX0" fmla="*/ 0 w 4658916"/>
                <a:gd name="connsiteY0" fmla="*/ 1251181 h 2190411"/>
                <a:gd name="connsiteX1" fmla="*/ 3666524 w 4658916"/>
                <a:gd name="connsiteY1" fmla="*/ 0 h 2190411"/>
                <a:gd name="connsiteX2" fmla="*/ 4658916 w 4658916"/>
                <a:gd name="connsiteY2" fmla="*/ 2190411 h 2190411"/>
                <a:gd name="connsiteX3" fmla="*/ 0 w 4658916"/>
                <a:gd name="connsiteY3" fmla="*/ 1251181 h 2190411"/>
                <a:gd name="connsiteX0" fmla="*/ 0 w 4658916"/>
                <a:gd name="connsiteY0" fmla="*/ 1251181 h 2166557"/>
                <a:gd name="connsiteX1" fmla="*/ 3666524 w 4658916"/>
                <a:gd name="connsiteY1" fmla="*/ 0 h 2166557"/>
                <a:gd name="connsiteX2" fmla="*/ 4658916 w 4658916"/>
                <a:gd name="connsiteY2" fmla="*/ 2166557 h 2166557"/>
                <a:gd name="connsiteX3" fmla="*/ 0 w 4658916"/>
                <a:gd name="connsiteY3" fmla="*/ 1251181 h 2166557"/>
                <a:gd name="connsiteX0" fmla="*/ 0 w 4670136"/>
                <a:gd name="connsiteY0" fmla="*/ 1251181 h 2166557"/>
                <a:gd name="connsiteX1" fmla="*/ 3677744 w 4670136"/>
                <a:gd name="connsiteY1" fmla="*/ 0 h 2166557"/>
                <a:gd name="connsiteX2" fmla="*/ 4670136 w 4670136"/>
                <a:gd name="connsiteY2" fmla="*/ 2166557 h 2166557"/>
                <a:gd name="connsiteX3" fmla="*/ 0 w 4670136"/>
                <a:gd name="connsiteY3" fmla="*/ 1251181 h 2166557"/>
                <a:gd name="connsiteX0" fmla="*/ 0 w 4653306"/>
                <a:gd name="connsiteY0" fmla="*/ 1251181 h 2166557"/>
                <a:gd name="connsiteX1" fmla="*/ 3660914 w 4653306"/>
                <a:gd name="connsiteY1" fmla="*/ 0 h 2166557"/>
                <a:gd name="connsiteX2" fmla="*/ 4653306 w 4653306"/>
                <a:gd name="connsiteY2" fmla="*/ 2166557 h 2166557"/>
                <a:gd name="connsiteX3" fmla="*/ 0 w 4653306"/>
                <a:gd name="connsiteY3" fmla="*/ 1251181 h 2166557"/>
                <a:gd name="connsiteX0" fmla="*/ 0 w 4001299"/>
                <a:gd name="connsiteY0" fmla="*/ 869518 h 2166557"/>
                <a:gd name="connsiteX1" fmla="*/ 3008907 w 4001299"/>
                <a:gd name="connsiteY1" fmla="*/ 0 h 2166557"/>
                <a:gd name="connsiteX2" fmla="*/ 4001299 w 4001299"/>
                <a:gd name="connsiteY2" fmla="*/ 2166557 h 2166557"/>
                <a:gd name="connsiteX3" fmla="*/ 0 w 4001299"/>
                <a:gd name="connsiteY3" fmla="*/ 869518 h 2166557"/>
                <a:gd name="connsiteX0" fmla="*/ 0 w 4645354"/>
                <a:gd name="connsiteY0" fmla="*/ 1251181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51181 h 2166557"/>
                <a:gd name="connsiteX0" fmla="*/ 0 w 4645354"/>
                <a:gd name="connsiteY0" fmla="*/ 1243230 h 2166557"/>
                <a:gd name="connsiteX1" fmla="*/ 3652962 w 4645354"/>
                <a:gd name="connsiteY1" fmla="*/ 0 h 2166557"/>
                <a:gd name="connsiteX2" fmla="*/ 4645354 w 4645354"/>
                <a:gd name="connsiteY2" fmla="*/ 2166557 h 2166557"/>
                <a:gd name="connsiteX3" fmla="*/ 0 w 4645354"/>
                <a:gd name="connsiteY3" fmla="*/ 1243230 h 2166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645354" h="2166557">
                  <a:moveTo>
                    <a:pt x="0" y="1243230"/>
                  </a:moveTo>
                  <a:lnTo>
                    <a:pt x="3652962" y="0"/>
                  </a:lnTo>
                  <a:lnTo>
                    <a:pt x="4645354" y="2166557"/>
                  </a:lnTo>
                  <a:lnTo>
                    <a:pt x="0" y="1243230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6000">
                  <a:schemeClr val="accent2"/>
                </a:gs>
              </a:gsLst>
              <a:lin ang="4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  <p:sp>
          <p:nvSpPr>
            <p:cNvPr id="38" name="Freeform 37"/>
            <p:cNvSpPr/>
            <p:nvPr/>
          </p:nvSpPr>
          <p:spPr>
            <a:xfrm>
              <a:off x="3541852" y="3007895"/>
              <a:ext cx="2834884" cy="2947737"/>
            </a:xfrm>
            <a:custGeom>
              <a:avLst/>
              <a:gdLst>
                <a:gd name="connsiteX0" fmla="*/ 0 w 2791326"/>
                <a:gd name="connsiteY0" fmla="*/ 1816768 h 2947737"/>
                <a:gd name="connsiteX1" fmla="*/ 493294 w 2791326"/>
                <a:gd name="connsiteY1" fmla="*/ 2947737 h 2947737"/>
                <a:gd name="connsiteX2" fmla="*/ 2791326 w 2791326"/>
                <a:gd name="connsiteY2" fmla="*/ 0 h 2947737"/>
                <a:gd name="connsiteX3" fmla="*/ 0 w 2791326"/>
                <a:gd name="connsiteY3" fmla="*/ 1816768 h 2947737"/>
                <a:gd name="connsiteX0" fmla="*/ 0 w 2799638"/>
                <a:gd name="connsiteY0" fmla="*/ 1845863 h 2947737"/>
                <a:gd name="connsiteX1" fmla="*/ 501606 w 2799638"/>
                <a:gd name="connsiteY1" fmla="*/ 2947737 h 2947737"/>
                <a:gd name="connsiteX2" fmla="*/ 2799638 w 2799638"/>
                <a:gd name="connsiteY2" fmla="*/ 0 h 2947737"/>
                <a:gd name="connsiteX3" fmla="*/ 0 w 2799638"/>
                <a:gd name="connsiteY3" fmla="*/ 1845863 h 2947737"/>
                <a:gd name="connsiteX0" fmla="*/ 0 w 2826933"/>
                <a:gd name="connsiteY0" fmla="*/ 1886806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86806 h 2947737"/>
                <a:gd name="connsiteX0" fmla="*/ 0 w 2826933"/>
                <a:gd name="connsiteY0" fmla="*/ 1859510 h 2947737"/>
                <a:gd name="connsiteX1" fmla="*/ 52890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26933"/>
                <a:gd name="connsiteY0" fmla="*/ 1859510 h 2947737"/>
                <a:gd name="connsiteX1" fmla="*/ 523291 w 2826933"/>
                <a:gd name="connsiteY1" fmla="*/ 2947737 h 2947737"/>
                <a:gd name="connsiteX2" fmla="*/ 2826933 w 2826933"/>
                <a:gd name="connsiteY2" fmla="*/ 0 h 2947737"/>
                <a:gd name="connsiteX3" fmla="*/ 0 w 2826933"/>
                <a:gd name="connsiteY3" fmla="*/ 1859510 h 2947737"/>
                <a:gd name="connsiteX0" fmla="*/ 0 w 2834884"/>
                <a:gd name="connsiteY0" fmla="*/ 1867462 h 2947737"/>
                <a:gd name="connsiteX1" fmla="*/ 531242 w 2834884"/>
                <a:gd name="connsiteY1" fmla="*/ 2947737 h 2947737"/>
                <a:gd name="connsiteX2" fmla="*/ 2834884 w 2834884"/>
                <a:gd name="connsiteY2" fmla="*/ 0 h 2947737"/>
                <a:gd name="connsiteX3" fmla="*/ 0 w 2834884"/>
                <a:gd name="connsiteY3" fmla="*/ 1867462 h 29477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34884" h="2947737">
                  <a:moveTo>
                    <a:pt x="0" y="1867462"/>
                  </a:moveTo>
                  <a:lnTo>
                    <a:pt x="531242" y="2947737"/>
                  </a:lnTo>
                  <a:lnTo>
                    <a:pt x="2834884" y="0"/>
                  </a:lnTo>
                  <a:lnTo>
                    <a:pt x="0" y="1867462"/>
                  </a:lnTo>
                  <a:close/>
                </a:path>
              </a:pathLst>
            </a:custGeom>
            <a:gradFill>
              <a:gsLst>
                <a:gs pos="100000">
                  <a:schemeClr val="accent3"/>
                </a:gs>
                <a:gs pos="44000">
                  <a:schemeClr val="accent2"/>
                </a:gs>
              </a:gsLst>
              <a:lin ang="7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180000" tIns="180000" rIns="180000" bIns="180000" rtlCol="0" anchor="t"/>
            <a:lstStyle/>
            <a:p>
              <a:pPr algn="ctr"/>
              <a:endParaRPr lang="en-US" sz="2000" dirty="0"/>
            </a:p>
          </p:txBody>
        </p:sp>
      </p:grp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3" y="1333500"/>
            <a:ext cx="9521825" cy="4127499"/>
          </a:xfrm>
          <a:noFill/>
        </p:spPr>
        <p:txBody>
          <a:bodyPr rIns="0" anchor="t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8034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en-US" sz="200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3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721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Slide">
    <p:bg>
      <p:bgPr>
        <a:pattFill prst="pct5">
          <a:fgClr>
            <a:srgbClr val="FFFF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6"/>
          <p:cNvSpPr>
            <a:spLocks noChangeArrowheads="1"/>
          </p:cNvSpPr>
          <p:nvPr/>
        </p:nvSpPr>
        <p:spPr bwMode="auto">
          <a:xfrm>
            <a:off x="1" y="0"/>
            <a:ext cx="12192000" cy="17462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>
              <a:latin typeface="Arial Narrow" charset="0"/>
            </a:endParaRPr>
          </a:p>
        </p:txBody>
      </p:sp>
      <p:pic>
        <p:nvPicPr>
          <p:cNvPr id="7" name="Picture 6" descr="cover7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774700"/>
            <a:ext cx="12192000" cy="5297832"/>
          </a:xfrm>
          <a:prstGeom prst="rect">
            <a:avLst/>
          </a:prstGeom>
        </p:spPr>
      </p:pic>
      <p:sp>
        <p:nvSpPr>
          <p:cNvPr id="5" name="Rectangle 17"/>
          <p:cNvSpPr>
            <a:spLocks noChangeArrowheads="1"/>
          </p:cNvSpPr>
          <p:nvPr/>
        </p:nvSpPr>
        <p:spPr bwMode="auto">
          <a:xfrm>
            <a:off x="220720" y="6502400"/>
            <a:ext cx="406506" cy="23653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419" y="365126"/>
            <a:ext cx="10515163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37236753"/>
      </p:ext>
    </p:extLst>
  </p:cSld>
  <p:clrMapOvr>
    <a:masterClrMapping/>
  </p:clrMapOvr>
  <p:transition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sz="32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Content Placeholder 22"/>
          <p:cNvSpPr>
            <a:spLocks noGrp="1"/>
          </p:cNvSpPr>
          <p:nvPr>
            <p:ph sz="quarter" idx="10"/>
          </p:nvPr>
        </p:nvSpPr>
        <p:spPr>
          <a:xfrm>
            <a:off x="1077557" y="1472944"/>
            <a:ext cx="10682077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sz="2400"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 sz="2000"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16084235"/>
      </p:ext>
    </p:extLst>
  </p:cSld>
  <p:clrMapOvr>
    <a:masterClrMapping/>
  </p:clrMapOvr>
  <p:transition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558" y="914400"/>
            <a:ext cx="10402963" cy="27632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2"/>
          <p:cNvSpPr>
            <a:spLocks noGrp="1"/>
          </p:cNvSpPr>
          <p:nvPr>
            <p:ph sz="quarter" idx="10"/>
          </p:nvPr>
        </p:nvSpPr>
        <p:spPr>
          <a:xfrm>
            <a:off x="1077557" y="1472944"/>
            <a:ext cx="7840165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330519"/>
      </p:ext>
    </p:extLst>
  </p:cSld>
  <p:clrMapOvr>
    <a:masterClrMapping/>
  </p:clrMapOvr>
  <p:transition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0753007"/>
      </p:ext>
    </p:extLst>
  </p:cSld>
  <p:clrMapOvr>
    <a:masterClrMapping/>
  </p:clrMapOvr>
  <p:transition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Content Placeholder 22"/>
          <p:cNvSpPr>
            <a:spLocks noGrp="1"/>
          </p:cNvSpPr>
          <p:nvPr>
            <p:ph sz="quarter" idx="10"/>
          </p:nvPr>
        </p:nvSpPr>
        <p:spPr>
          <a:xfrm>
            <a:off x="1077557" y="1472943"/>
            <a:ext cx="6925527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9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267518" y="1478659"/>
            <a:ext cx="3201234" cy="40780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</p:spTree>
    <p:extLst>
      <p:ext uri="{BB962C8B-B14F-4D97-AF65-F5344CB8AC3E}">
        <p14:creationId xmlns:p14="http://schemas.microsoft.com/office/powerpoint/2010/main" val="2283894222"/>
      </p:ext>
    </p:extLst>
  </p:cSld>
  <p:clrMapOvr>
    <a:masterClrMapping/>
  </p:clrMapOvr>
  <p:transition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,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2"/>
          <p:cNvSpPr>
            <a:spLocks noGrp="1"/>
          </p:cNvSpPr>
          <p:nvPr>
            <p:ph sz="quarter" idx="10"/>
          </p:nvPr>
        </p:nvSpPr>
        <p:spPr>
          <a:xfrm>
            <a:off x="1077557" y="1472943"/>
            <a:ext cx="6925527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>
                <a:solidFill>
                  <a:schemeClr val="tx1"/>
                </a:solidFill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1"/>
          </p:nvPr>
        </p:nvSpPr>
        <p:spPr>
          <a:xfrm>
            <a:off x="8267518" y="1478659"/>
            <a:ext cx="3201234" cy="4078051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1077558" y="914400"/>
            <a:ext cx="10402963" cy="27632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424343"/>
      </p:ext>
    </p:extLst>
  </p:cSld>
  <p:clrMapOvr>
    <a:masterClrMapping/>
  </p:clrMapOvr>
  <p:transition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 Content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2"/>
          <p:cNvSpPr>
            <a:spLocks noGrp="1"/>
          </p:cNvSpPr>
          <p:nvPr>
            <p:ph sz="quarter" idx="10"/>
          </p:nvPr>
        </p:nvSpPr>
        <p:spPr>
          <a:xfrm>
            <a:off x="1077557" y="1472945"/>
            <a:ext cx="4867591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1"/>
          </p:nvPr>
        </p:nvSpPr>
        <p:spPr>
          <a:xfrm>
            <a:off x="6612801" y="1472945"/>
            <a:ext cx="4867591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674658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45720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9" y="1653925"/>
            <a:ext cx="1036114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4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980898"/>
            <a:ext cx="10364322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9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10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3007106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2"/>
          <p:cNvSpPr>
            <a:spLocks noGrp="1"/>
          </p:cNvSpPr>
          <p:nvPr>
            <p:ph sz="quarter" idx="10"/>
          </p:nvPr>
        </p:nvSpPr>
        <p:spPr>
          <a:xfrm>
            <a:off x="1077557" y="1472945"/>
            <a:ext cx="4867591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2"/>
          <p:cNvSpPr>
            <a:spLocks noGrp="1"/>
          </p:cNvSpPr>
          <p:nvPr>
            <p:ph sz="quarter" idx="11"/>
          </p:nvPr>
        </p:nvSpPr>
        <p:spPr>
          <a:xfrm>
            <a:off x="6612801" y="1472945"/>
            <a:ext cx="4867591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Subtitle 2"/>
          <p:cNvSpPr>
            <a:spLocks noGrp="1"/>
          </p:cNvSpPr>
          <p:nvPr>
            <p:ph type="subTitle" idx="1"/>
          </p:nvPr>
        </p:nvSpPr>
        <p:spPr>
          <a:xfrm>
            <a:off x="1077558" y="914400"/>
            <a:ext cx="10402963" cy="27632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9717749"/>
      </p:ext>
    </p:extLst>
  </p:cSld>
  <p:clrMapOvr>
    <a:masterClrMapping/>
  </p:clrMapOvr>
  <p:transition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1077558" y="914400"/>
            <a:ext cx="10402963" cy="27632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2" name="Content Placeholder 22"/>
          <p:cNvSpPr>
            <a:spLocks noGrp="1"/>
          </p:cNvSpPr>
          <p:nvPr>
            <p:ph sz="quarter" idx="10"/>
          </p:nvPr>
        </p:nvSpPr>
        <p:spPr>
          <a:xfrm>
            <a:off x="1077557" y="1472944"/>
            <a:ext cx="3084046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2"/>
          <p:cNvSpPr>
            <a:spLocks noGrp="1"/>
          </p:cNvSpPr>
          <p:nvPr>
            <p:ph sz="quarter" idx="11"/>
          </p:nvPr>
        </p:nvSpPr>
        <p:spPr>
          <a:xfrm>
            <a:off x="4728387" y="1472944"/>
            <a:ext cx="3084046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22"/>
          <p:cNvSpPr>
            <a:spLocks noGrp="1"/>
          </p:cNvSpPr>
          <p:nvPr>
            <p:ph sz="quarter" idx="12"/>
          </p:nvPr>
        </p:nvSpPr>
        <p:spPr>
          <a:xfrm>
            <a:off x="8387685" y="1472944"/>
            <a:ext cx="3084046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21168"/>
      </p:ext>
    </p:extLst>
  </p:cSld>
  <p:clrMapOvr>
    <a:masterClrMapping/>
  </p:clrMapOvr>
  <p:transition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22"/>
          <p:cNvSpPr>
            <a:spLocks noGrp="1"/>
          </p:cNvSpPr>
          <p:nvPr>
            <p:ph sz="quarter" idx="10"/>
          </p:nvPr>
        </p:nvSpPr>
        <p:spPr>
          <a:xfrm>
            <a:off x="1077557" y="1472944"/>
            <a:ext cx="3084046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22"/>
          <p:cNvSpPr>
            <a:spLocks noGrp="1"/>
          </p:cNvSpPr>
          <p:nvPr>
            <p:ph sz="quarter" idx="11"/>
          </p:nvPr>
        </p:nvSpPr>
        <p:spPr>
          <a:xfrm>
            <a:off x="4728387" y="1472944"/>
            <a:ext cx="3084046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Content Placeholder 22"/>
          <p:cNvSpPr>
            <a:spLocks noGrp="1"/>
          </p:cNvSpPr>
          <p:nvPr>
            <p:ph sz="quarter" idx="12"/>
          </p:nvPr>
        </p:nvSpPr>
        <p:spPr>
          <a:xfrm>
            <a:off x="8387685" y="1472944"/>
            <a:ext cx="3084046" cy="4572000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spcAft>
                <a:spcPts val="600"/>
              </a:spcAft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2793659"/>
      </p:ext>
    </p:extLst>
  </p:cSld>
  <p:clrMapOvr>
    <a:masterClrMapping/>
  </p:clrMapOvr>
  <p:transition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1077558" y="914400"/>
            <a:ext cx="10402963" cy="27632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Content Placeholder 22"/>
          <p:cNvSpPr>
            <a:spLocks noGrp="1"/>
          </p:cNvSpPr>
          <p:nvPr>
            <p:ph sz="quarter" idx="10"/>
          </p:nvPr>
        </p:nvSpPr>
        <p:spPr>
          <a:xfrm>
            <a:off x="1088900" y="1478598"/>
            <a:ext cx="4856248" cy="2257309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Content Placeholder 22"/>
          <p:cNvSpPr>
            <a:spLocks noGrp="1"/>
          </p:cNvSpPr>
          <p:nvPr>
            <p:ph sz="quarter" idx="12"/>
          </p:nvPr>
        </p:nvSpPr>
        <p:spPr>
          <a:xfrm>
            <a:off x="6622461" y="1478598"/>
            <a:ext cx="4856248" cy="2257309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22"/>
          <p:cNvSpPr>
            <a:spLocks noGrp="1"/>
          </p:cNvSpPr>
          <p:nvPr>
            <p:ph sz="quarter" idx="13"/>
          </p:nvPr>
        </p:nvSpPr>
        <p:spPr>
          <a:xfrm>
            <a:off x="1088900" y="3810318"/>
            <a:ext cx="4856248" cy="2257309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Content Placeholder 22"/>
          <p:cNvSpPr>
            <a:spLocks noGrp="1"/>
          </p:cNvSpPr>
          <p:nvPr>
            <p:ph sz="quarter" idx="14"/>
          </p:nvPr>
        </p:nvSpPr>
        <p:spPr>
          <a:xfrm>
            <a:off x="6622461" y="3810318"/>
            <a:ext cx="4856248" cy="2257309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179354"/>
      </p:ext>
    </p:extLst>
  </p:cSld>
  <p:clrMapOvr>
    <a:masterClrMapping/>
  </p:clrMapOvr>
  <p:transition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2"/>
          <p:cNvSpPr>
            <a:spLocks noGrp="1"/>
          </p:cNvSpPr>
          <p:nvPr>
            <p:ph sz="quarter" idx="10"/>
          </p:nvPr>
        </p:nvSpPr>
        <p:spPr>
          <a:xfrm>
            <a:off x="1088900" y="1478598"/>
            <a:ext cx="4856248" cy="2257309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Content Placeholder 22"/>
          <p:cNvSpPr>
            <a:spLocks noGrp="1"/>
          </p:cNvSpPr>
          <p:nvPr>
            <p:ph sz="quarter" idx="12"/>
          </p:nvPr>
        </p:nvSpPr>
        <p:spPr>
          <a:xfrm>
            <a:off x="6622461" y="1478598"/>
            <a:ext cx="4856248" cy="2257309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22"/>
          <p:cNvSpPr>
            <a:spLocks noGrp="1"/>
          </p:cNvSpPr>
          <p:nvPr>
            <p:ph sz="quarter" idx="13"/>
          </p:nvPr>
        </p:nvSpPr>
        <p:spPr>
          <a:xfrm>
            <a:off x="1088900" y="3810318"/>
            <a:ext cx="4856248" cy="2257309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Content Placeholder 22"/>
          <p:cNvSpPr>
            <a:spLocks noGrp="1"/>
          </p:cNvSpPr>
          <p:nvPr>
            <p:ph sz="quarter" idx="14"/>
          </p:nvPr>
        </p:nvSpPr>
        <p:spPr>
          <a:xfrm>
            <a:off x="6622461" y="3810318"/>
            <a:ext cx="4856248" cy="2257309"/>
          </a:xfrm>
          <a:prstGeom prst="rect">
            <a:avLst/>
          </a:prstGeom>
        </p:spPr>
        <p:txBody>
          <a:bodyPr lIns="0" tIns="0" rIns="0" bIns="0"/>
          <a:lstStyle>
            <a:lvl1pPr>
              <a:spcBef>
                <a:spcPts val="0"/>
              </a:spcBef>
              <a:spcAft>
                <a:spcPts val="600"/>
              </a:spcAft>
              <a:buClr>
                <a:schemeClr val="accent1"/>
              </a:buClr>
              <a:defRPr lang="en-US" sz="2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2pPr>
            <a:lvl3pPr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buSzPct val="100000"/>
              <a:defRPr>
                <a:solidFill>
                  <a:schemeClr val="tx1"/>
                </a:solidFill>
              </a:defRPr>
            </a:lvl3pPr>
            <a:lvl4pPr marL="973138" indent="-23495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4pPr>
            <a:lvl5pPr marL="1150938" indent="-177800">
              <a:spcBef>
                <a:spcPts val="0"/>
              </a:spcBef>
              <a:buClr>
                <a:schemeClr val="tx1">
                  <a:lumMod val="50000"/>
                  <a:lumOff val="50000"/>
                </a:schemeClr>
              </a:buCl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1077557" y="457200"/>
            <a:ext cx="10401152" cy="457200"/>
          </a:xfrm>
          <a:prstGeom prst="rect">
            <a:avLst/>
          </a:prstGeom>
        </p:spPr>
        <p:txBody>
          <a:bodyPr lIns="0" tIns="0" rIns="0" bIns="0">
            <a:noAutofit/>
          </a:bodyPr>
          <a:lstStyle>
            <a:lvl1pPr marL="0" indent="0" algn="l">
              <a:lnSpc>
                <a:spcPct val="85000"/>
              </a:lnSpc>
              <a:spcAft>
                <a:spcPts val="300"/>
              </a:spcAft>
              <a:defRPr lang="en-US" sz="3200" b="1" smtClean="0">
                <a:solidFill>
                  <a:schemeClr val="tx1"/>
                </a:solidFill>
                <a:latin typeface="+mj-lt"/>
                <a:ea typeface="ヒラギノ角ゴ Pro W3" charset="0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2427751"/>
      </p:ext>
    </p:extLst>
  </p:cSld>
  <p:clrMapOvr>
    <a:masterClrMapping/>
  </p:clrMapOvr>
  <p:transition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6"/>
          <p:cNvSpPr>
            <a:spLocks noChangeArrowheads="1"/>
          </p:cNvSpPr>
          <p:nvPr userDrawn="1"/>
        </p:nvSpPr>
        <p:spPr bwMode="auto">
          <a:xfrm>
            <a:off x="1" y="0"/>
            <a:ext cx="12192000" cy="128340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sz="1800">
              <a:latin typeface="Arial Narrow" charset="0"/>
            </a:endParaRPr>
          </a:p>
        </p:txBody>
      </p:sp>
      <p:pic>
        <p:nvPicPr>
          <p:cNvPr id="2" name="Picture 1" descr="PSD131542_Montage_7-1_alt.png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23818" y="2287128"/>
            <a:ext cx="4116768" cy="2917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213901"/>
      </p:ext>
    </p:extLst>
  </p:cSld>
  <p:clrMapOvr>
    <a:masterClrMapping/>
  </p:clrMapOvr>
  <p:transition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5504"/>
      </p:ext>
    </p:extLst>
  </p:cSld>
  <p:clrMapOvr>
    <a:masterClrMapping/>
  </p:clrMapOvr>
  <p:transition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369133" y="995309"/>
            <a:ext cx="5746165" cy="435571"/>
          </a:xfrm>
          <a:prstGeom prst="rect">
            <a:avLst/>
          </a:prstGeom>
        </p:spPr>
        <p:txBody>
          <a:bodyPr lIns="51419" tIns="25710" rIns="51419" bIns="25710"/>
          <a:lstStyle>
            <a:lvl1pPr marL="0" indent="0">
              <a:buNone/>
              <a:defRPr sz="2160">
                <a:solidFill>
                  <a:srgbClr val="474577"/>
                </a:solidFill>
                <a:latin typeface="Arial"/>
                <a:cs typeface="Arial"/>
              </a:defRPr>
            </a:lvl1pPr>
          </a:lstStyle>
          <a:p>
            <a:fld id="{844449A1-028A-A94D-BA62-D4577779764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Bildobjekt 1" descr="signature_1368872">
            <a:extLst>
              <a:ext uri="{FF2B5EF4-FFF2-40B4-BE49-F238E27FC236}">
                <a16:creationId xmlns:a16="http://schemas.microsoft.com/office/drawing/2014/main" id="{FA58DD8C-8A43-49CD-B573-4A8F2988D03C}"/>
              </a:ext>
            </a:extLst>
          </p:cNvPr>
          <p:cNvPicPr/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9170" y="6459176"/>
            <a:ext cx="1516835" cy="3133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3876862"/>
      </p:ext>
    </p:extLst>
  </p:cSld>
  <p:clrMapOvr>
    <a:masterClrMapping/>
  </p:clrMapOvr>
  <p:transition spd="slow" advClick="0">
    <p:split orient="vert"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Communication Solu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"/>
            <a:ext cx="12191999" cy="6857999"/>
          </a:xfrm>
          <a:prstGeom prst="rect">
            <a:avLst/>
          </a:prstGeom>
        </p:spPr>
      </p:pic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Freeform 7"/>
          <p:cNvSpPr/>
          <p:nvPr userDrawn="1"/>
        </p:nvSpPr>
        <p:spPr>
          <a:xfrm flipH="1" flipV="1">
            <a:off x="2" y="-17420"/>
            <a:ext cx="8130732" cy="6875419"/>
          </a:xfrm>
          <a:custGeom>
            <a:avLst/>
            <a:gdLst>
              <a:gd name="connsiteX0" fmla="*/ 0 w 9162535"/>
              <a:gd name="connsiteY0" fmla="*/ 5146589 h 5146589"/>
              <a:gd name="connsiteX1" fmla="*/ 5999206 w 9162535"/>
              <a:gd name="connsiteY1" fmla="*/ 0 h 5146589"/>
              <a:gd name="connsiteX2" fmla="*/ 9162535 w 9162535"/>
              <a:gd name="connsiteY2" fmla="*/ 3342502 h 5146589"/>
              <a:gd name="connsiteX3" fmla="*/ 0 w 9162535"/>
              <a:gd name="connsiteY3" fmla="*/ 5146589 h 5146589"/>
              <a:gd name="connsiteX0" fmla="*/ 0 w 6061080"/>
              <a:gd name="connsiteY0" fmla="*/ 5160885 h 5160885"/>
              <a:gd name="connsiteX1" fmla="*/ 2897751 w 6061080"/>
              <a:gd name="connsiteY1" fmla="*/ 0 h 5160885"/>
              <a:gd name="connsiteX2" fmla="*/ 6061080 w 6061080"/>
              <a:gd name="connsiteY2" fmla="*/ 3342502 h 5160885"/>
              <a:gd name="connsiteX3" fmla="*/ 0 w 6061080"/>
              <a:gd name="connsiteY3" fmla="*/ 5160885 h 5160885"/>
              <a:gd name="connsiteX0" fmla="*/ 0 w 6075372"/>
              <a:gd name="connsiteY0" fmla="*/ 5160885 h 5160885"/>
              <a:gd name="connsiteX1" fmla="*/ 2897751 w 6075372"/>
              <a:gd name="connsiteY1" fmla="*/ 0 h 5160885"/>
              <a:gd name="connsiteX2" fmla="*/ 6075372 w 6075372"/>
              <a:gd name="connsiteY2" fmla="*/ 1755636 h 5160885"/>
              <a:gd name="connsiteX3" fmla="*/ 0 w 6075372"/>
              <a:gd name="connsiteY3" fmla="*/ 5160885 h 5160885"/>
              <a:gd name="connsiteX0" fmla="*/ 3119359 w 9194731"/>
              <a:gd name="connsiteY0" fmla="*/ 5203773 h 5203773"/>
              <a:gd name="connsiteX1" fmla="*/ 0 w 9194731"/>
              <a:gd name="connsiteY1" fmla="*/ 0 h 5203773"/>
              <a:gd name="connsiteX2" fmla="*/ 9194731 w 9194731"/>
              <a:gd name="connsiteY2" fmla="*/ 1798524 h 5203773"/>
              <a:gd name="connsiteX3" fmla="*/ 3119359 w 9194731"/>
              <a:gd name="connsiteY3" fmla="*/ 5203773 h 5203773"/>
              <a:gd name="connsiteX0" fmla="*/ 0 w 6075372"/>
              <a:gd name="connsiteY0" fmla="*/ 5175181 h 5175181"/>
              <a:gd name="connsiteX1" fmla="*/ 2883458 w 6075372"/>
              <a:gd name="connsiteY1" fmla="*/ 0 h 5175181"/>
              <a:gd name="connsiteX2" fmla="*/ 6075372 w 6075372"/>
              <a:gd name="connsiteY2" fmla="*/ 1769932 h 5175181"/>
              <a:gd name="connsiteX3" fmla="*/ 0 w 6075372"/>
              <a:gd name="connsiteY3" fmla="*/ 5175181 h 5175181"/>
              <a:gd name="connsiteX0" fmla="*/ 0 w 6053933"/>
              <a:gd name="connsiteY0" fmla="*/ 5175181 h 5175181"/>
              <a:gd name="connsiteX1" fmla="*/ 2883458 w 6053933"/>
              <a:gd name="connsiteY1" fmla="*/ 0 h 5175181"/>
              <a:gd name="connsiteX2" fmla="*/ 6053933 w 6053933"/>
              <a:gd name="connsiteY2" fmla="*/ 1755636 h 5175181"/>
              <a:gd name="connsiteX3" fmla="*/ 0 w 6053933"/>
              <a:gd name="connsiteY3" fmla="*/ 5175181 h 5175181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762784 h 5182329"/>
              <a:gd name="connsiteX3" fmla="*/ 0 w 6053933"/>
              <a:gd name="connsiteY3" fmla="*/ 5182329 h 5182329"/>
              <a:gd name="connsiteX0" fmla="*/ 0 w 6025167"/>
              <a:gd name="connsiteY0" fmla="*/ 5182329 h 5182329"/>
              <a:gd name="connsiteX1" fmla="*/ 2869075 w 6025167"/>
              <a:gd name="connsiteY1" fmla="*/ 0 h 5182329"/>
              <a:gd name="connsiteX2" fmla="*/ 6025167 w 6025167"/>
              <a:gd name="connsiteY2" fmla="*/ 1905745 h 5182329"/>
              <a:gd name="connsiteX3" fmla="*/ 0 w 6025167"/>
              <a:gd name="connsiteY3" fmla="*/ 5182329 h 5182329"/>
              <a:gd name="connsiteX0" fmla="*/ 0 w 6053933"/>
              <a:gd name="connsiteY0" fmla="*/ 5182329 h 5182329"/>
              <a:gd name="connsiteX1" fmla="*/ 2869075 w 6053933"/>
              <a:gd name="connsiteY1" fmla="*/ 0 h 5182329"/>
              <a:gd name="connsiteX2" fmla="*/ 6053933 w 6053933"/>
              <a:gd name="connsiteY2" fmla="*/ 1905745 h 5182329"/>
              <a:gd name="connsiteX3" fmla="*/ 0 w 6053933"/>
              <a:gd name="connsiteY3" fmla="*/ 5182329 h 5182329"/>
              <a:gd name="connsiteX0" fmla="*/ 0 w 6063522"/>
              <a:gd name="connsiteY0" fmla="*/ 5191860 h 5191860"/>
              <a:gd name="connsiteX1" fmla="*/ 2878664 w 6063522"/>
              <a:gd name="connsiteY1" fmla="*/ 0 h 5191860"/>
              <a:gd name="connsiteX2" fmla="*/ 6063522 w 6063522"/>
              <a:gd name="connsiteY2" fmla="*/ 1905745 h 5191860"/>
              <a:gd name="connsiteX3" fmla="*/ 0 w 6063522"/>
              <a:gd name="connsiteY3" fmla="*/ 5191860 h 5191860"/>
              <a:gd name="connsiteX0" fmla="*/ 0 w 6073111"/>
              <a:gd name="connsiteY0" fmla="*/ 5191860 h 5191860"/>
              <a:gd name="connsiteX1" fmla="*/ 2878664 w 6073111"/>
              <a:gd name="connsiteY1" fmla="*/ 0 h 5191860"/>
              <a:gd name="connsiteX2" fmla="*/ 6073111 w 6073111"/>
              <a:gd name="connsiteY2" fmla="*/ 1915276 h 5191860"/>
              <a:gd name="connsiteX3" fmla="*/ 0 w 6073111"/>
              <a:gd name="connsiteY3" fmla="*/ 5191860 h 5191860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924807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888253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073111"/>
              <a:gd name="connsiteY0" fmla="*/ 5201391 h 5201391"/>
              <a:gd name="connsiteX1" fmla="*/ 2973730 w 6073111"/>
              <a:gd name="connsiteY1" fmla="*/ 0 h 5201391"/>
              <a:gd name="connsiteX2" fmla="*/ 6073111 w 6073111"/>
              <a:gd name="connsiteY2" fmla="*/ 1739869 h 5201391"/>
              <a:gd name="connsiteX3" fmla="*/ 0 w 6073111"/>
              <a:gd name="connsiteY3" fmla="*/ 5201391 h 5201391"/>
              <a:gd name="connsiteX0" fmla="*/ 0 w 6112562"/>
              <a:gd name="connsiteY0" fmla="*/ 5201391 h 5201391"/>
              <a:gd name="connsiteX1" fmla="*/ 3013181 w 6112562"/>
              <a:gd name="connsiteY1" fmla="*/ 0 h 5201391"/>
              <a:gd name="connsiteX2" fmla="*/ 6112562 w 6112562"/>
              <a:gd name="connsiteY2" fmla="*/ 1739869 h 5201391"/>
              <a:gd name="connsiteX3" fmla="*/ 0 w 6112562"/>
              <a:gd name="connsiteY3" fmla="*/ 5201391 h 5201391"/>
              <a:gd name="connsiteX0" fmla="*/ 0 w 6138863"/>
              <a:gd name="connsiteY0" fmla="*/ 5214602 h 5214602"/>
              <a:gd name="connsiteX1" fmla="*/ 3039482 w 6138863"/>
              <a:gd name="connsiteY1" fmla="*/ 0 h 5214602"/>
              <a:gd name="connsiteX2" fmla="*/ 6138863 w 6138863"/>
              <a:gd name="connsiteY2" fmla="*/ 1739869 h 5214602"/>
              <a:gd name="connsiteX3" fmla="*/ 0 w 6138863"/>
              <a:gd name="connsiteY3" fmla="*/ 5214602 h 52146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38863" h="5214602">
                <a:moveTo>
                  <a:pt x="0" y="5214602"/>
                </a:moveTo>
                <a:lnTo>
                  <a:pt x="3039482" y="0"/>
                </a:lnTo>
                <a:lnTo>
                  <a:pt x="6138863" y="1739869"/>
                </a:lnTo>
                <a:lnTo>
                  <a:pt x="0" y="5214602"/>
                </a:lnTo>
                <a:close/>
              </a:path>
            </a:pathLst>
          </a:custGeom>
          <a:gradFill flip="none" rotWithShape="1">
            <a:gsLst>
              <a:gs pos="52000">
                <a:schemeClr val="accent2"/>
              </a:gs>
              <a:gs pos="100000">
                <a:schemeClr val="accent1"/>
              </a:gs>
              <a:gs pos="20000">
                <a:schemeClr val="accent3"/>
              </a:gs>
            </a:gsLst>
            <a:lin ang="7200000" scaled="0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85593" y="1652428"/>
            <a:ext cx="11468909" cy="1994392"/>
          </a:xfrm>
          <a:prstGeom prst="rect">
            <a:avLst/>
          </a:prstGeom>
        </p:spPr>
        <p:txBody>
          <a:bodyPr vert="horz" wrap="square" lIns="0" tIns="0" rIns="0" bIns="0" anchor="t" anchorCtr="0">
            <a:noAutofit/>
          </a:bodyPr>
          <a:lstStyle>
            <a:lvl1pPr algn="l">
              <a:lnSpc>
                <a:spcPct val="80000"/>
              </a:lnSpc>
              <a:defRPr sz="7198" b="0">
                <a:solidFill>
                  <a:schemeClr val="bg1"/>
                </a:solidFill>
                <a:latin typeface="3M Circular TT Bold" panose="020B0804020101010102" pitchFamily="34" charset="0"/>
                <a:cs typeface="3M Circular TT Bold" panose="020B0804020101010102" pitchFamily="34" charset="0"/>
              </a:defRPr>
            </a:lvl1pPr>
          </a:lstStyle>
          <a:p>
            <a:r>
              <a:rPr lang="en-US"/>
              <a:t>Two line title</a:t>
            </a:r>
            <a:br>
              <a:rPr lang="en-US"/>
            </a:br>
            <a:r>
              <a:rPr lang="en-US"/>
              <a:t>goes here</a:t>
            </a:r>
            <a:endParaRPr lang="en-GB" dirty="0"/>
          </a:p>
        </p:txBody>
      </p:sp>
      <p:sp>
        <p:nvSpPr>
          <p:cNvPr id="21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384048" y="3892296"/>
            <a:ext cx="9472598" cy="864848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lnSpc>
                <a:spcPct val="90000"/>
              </a:lnSpc>
              <a:buFontTx/>
              <a:buNone/>
              <a:defRPr sz="2799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 subhead/presenters names, </a:t>
            </a:r>
            <a:br>
              <a:rPr lang="en-US" dirty="0"/>
            </a:br>
            <a:r>
              <a:rPr lang="en-US" dirty="0"/>
              <a:t>one or two lines</a:t>
            </a:r>
          </a:p>
        </p:txBody>
      </p:sp>
      <p:sp>
        <p:nvSpPr>
          <p:cNvPr id="22" name="Text Placeholder 7"/>
          <p:cNvSpPr>
            <a:spLocks noGrp="1"/>
          </p:cNvSpPr>
          <p:nvPr>
            <p:ph type="body" sz="quarter" idx="10" hasCustomPrompt="1"/>
          </p:nvPr>
        </p:nvSpPr>
        <p:spPr>
          <a:xfrm>
            <a:off x="384047" y="5204499"/>
            <a:ext cx="4114800" cy="480462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799">
                <a:solidFill>
                  <a:schemeClr val="bg1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defRPr>
            </a:lvl1pPr>
            <a:lvl5pPr>
              <a:defRPr/>
            </a:lvl5pPr>
          </a:lstStyle>
          <a:p>
            <a:pPr lvl="0"/>
            <a:r>
              <a:rPr lang="en-US"/>
              <a:t>Date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036" y="384048"/>
            <a:ext cx="2424041" cy="430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432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4">
            <a:extLst>
              <a:ext uri="{FF2B5EF4-FFF2-40B4-BE49-F238E27FC236}">
                <a16:creationId xmlns:a16="http://schemas.microsoft.com/office/drawing/2014/main" id="{F041D20B-C571-7445-9574-6B5AEC93352F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999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4" y="2321901"/>
            <a:ext cx="9521825" cy="1994392"/>
          </a:xfrm>
        </p:spPr>
        <p:txBody>
          <a:bodyPr>
            <a:noAutofit/>
          </a:bodyPr>
          <a:lstStyle>
            <a:lvl1pPr algn="l">
              <a:defRPr sz="7198">
                <a:solidFill>
                  <a:schemeClr val="bg1"/>
                </a:solidFill>
              </a:defRPr>
            </a:lvl1pPr>
          </a:lstStyle>
          <a:p>
            <a:r>
              <a:rPr lang="sv-SE"/>
              <a:t>Klicka här för att ändra mall för rubrikformat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7027942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822960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5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6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8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9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0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7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1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88115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4238" y="-19051"/>
            <a:ext cx="12196239" cy="6887683"/>
          </a:xfrm>
          <a:prstGeom prst="rect">
            <a:avLst/>
          </a:prstGeom>
        </p:spPr>
      </p:pic>
      <p:sp>
        <p:nvSpPr>
          <p:cNvPr id="45" name="Freeform 37"/>
          <p:cNvSpPr>
            <a:spLocks/>
          </p:cNvSpPr>
          <p:nvPr userDrawn="1"/>
        </p:nvSpPr>
        <p:spPr bwMode="auto">
          <a:xfrm rot="19218002" flipH="1" flipV="1">
            <a:off x="727088" y="-1861782"/>
            <a:ext cx="10864829" cy="6197208"/>
          </a:xfrm>
          <a:custGeom>
            <a:avLst/>
            <a:gdLst>
              <a:gd name="T0" fmla="*/ 3982 w 4136"/>
              <a:gd name="T1" fmla="*/ 0 h 2304"/>
              <a:gd name="T2" fmla="*/ 4136 w 4136"/>
              <a:gd name="T3" fmla="*/ 2304 h 2304"/>
              <a:gd name="T4" fmla="*/ 0 w 4136"/>
              <a:gd name="T5" fmla="*/ 77 h 2304"/>
              <a:gd name="T6" fmla="*/ 3982 w 4136"/>
              <a:gd name="T7" fmla="*/ 0 h 2304"/>
              <a:gd name="connsiteX0" fmla="*/ 9628 w 9990"/>
              <a:gd name="connsiteY0" fmla="*/ 0 h 10197"/>
              <a:gd name="connsiteX1" fmla="*/ 9990 w 9990"/>
              <a:gd name="connsiteY1" fmla="*/ 10197 h 10197"/>
              <a:gd name="connsiteX2" fmla="*/ 0 w 9990"/>
              <a:gd name="connsiteY2" fmla="*/ 334 h 10197"/>
              <a:gd name="connsiteX3" fmla="*/ 9628 w 9990"/>
              <a:gd name="connsiteY3" fmla="*/ 0 h 10197"/>
              <a:gd name="connsiteX0" fmla="*/ 9649 w 10000"/>
              <a:gd name="connsiteY0" fmla="*/ 0 h 10005"/>
              <a:gd name="connsiteX1" fmla="*/ 10000 w 10000"/>
              <a:gd name="connsiteY1" fmla="*/ 10005 h 10005"/>
              <a:gd name="connsiteX2" fmla="*/ 0 w 10000"/>
              <a:gd name="connsiteY2" fmla="*/ 333 h 10005"/>
              <a:gd name="connsiteX3" fmla="*/ 9649 w 10000"/>
              <a:gd name="connsiteY3" fmla="*/ 0 h 10005"/>
              <a:gd name="connsiteX0" fmla="*/ 9598 w 9949"/>
              <a:gd name="connsiteY0" fmla="*/ 0 h 10005"/>
              <a:gd name="connsiteX1" fmla="*/ 9949 w 9949"/>
              <a:gd name="connsiteY1" fmla="*/ 10005 h 10005"/>
              <a:gd name="connsiteX2" fmla="*/ 1 w 9949"/>
              <a:gd name="connsiteY2" fmla="*/ 263 h 10005"/>
              <a:gd name="connsiteX3" fmla="*/ 9598 w 9949"/>
              <a:gd name="connsiteY3" fmla="*/ 0 h 10005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1 w 10000"/>
              <a:gd name="connsiteY2" fmla="*/ 263 h 10000"/>
              <a:gd name="connsiteX3" fmla="*/ 9647 w 10000"/>
              <a:gd name="connsiteY3" fmla="*/ 0 h 10000"/>
              <a:gd name="connsiteX0" fmla="*/ 9646 w 9999"/>
              <a:gd name="connsiteY0" fmla="*/ 0 h 10000"/>
              <a:gd name="connsiteX1" fmla="*/ 9999 w 9999"/>
              <a:gd name="connsiteY1" fmla="*/ 10000 h 10000"/>
              <a:gd name="connsiteX2" fmla="*/ 0 w 9999"/>
              <a:gd name="connsiteY2" fmla="*/ 263 h 10000"/>
              <a:gd name="connsiteX3" fmla="*/ 9646 w 9999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90 w 10000"/>
              <a:gd name="connsiteY0" fmla="*/ 0 h 10041"/>
              <a:gd name="connsiteX1" fmla="*/ 10000 w 10000"/>
              <a:gd name="connsiteY1" fmla="*/ 10041 h 10041"/>
              <a:gd name="connsiteX2" fmla="*/ 0 w 10000"/>
              <a:gd name="connsiteY2" fmla="*/ 304 h 10041"/>
              <a:gd name="connsiteX3" fmla="*/ 9690 w 10000"/>
              <a:gd name="connsiteY3" fmla="*/ 0 h 1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41">
                <a:moveTo>
                  <a:pt x="9690" y="0"/>
                </a:moveTo>
                <a:cubicBezTo>
                  <a:pt x="9688" y="-3"/>
                  <a:pt x="10000" y="10041"/>
                  <a:pt x="10000" y="10041"/>
                </a:cubicBezTo>
                <a:cubicBezTo>
                  <a:pt x="9999" y="10039"/>
                  <a:pt x="0" y="304"/>
                  <a:pt x="0" y="304"/>
                </a:cubicBezTo>
                <a:lnTo>
                  <a:pt x="969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GB" sz="1799" baseline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5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196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99" y="371061"/>
            <a:ext cx="2365568" cy="4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28885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8" y="-4508"/>
            <a:ext cx="12196239" cy="6858597"/>
          </a:xfrm>
          <a:prstGeom prst="rect">
            <a:avLst/>
          </a:prstGeom>
        </p:spPr>
      </p:pic>
      <p:sp>
        <p:nvSpPr>
          <p:cNvPr id="45" name="Freeform 37"/>
          <p:cNvSpPr>
            <a:spLocks/>
          </p:cNvSpPr>
          <p:nvPr userDrawn="1"/>
        </p:nvSpPr>
        <p:spPr bwMode="auto">
          <a:xfrm rot="19218002" flipH="1" flipV="1">
            <a:off x="727088" y="-1861782"/>
            <a:ext cx="10864829" cy="6197208"/>
          </a:xfrm>
          <a:custGeom>
            <a:avLst/>
            <a:gdLst>
              <a:gd name="T0" fmla="*/ 3982 w 4136"/>
              <a:gd name="T1" fmla="*/ 0 h 2304"/>
              <a:gd name="T2" fmla="*/ 4136 w 4136"/>
              <a:gd name="T3" fmla="*/ 2304 h 2304"/>
              <a:gd name="T4" fmla="*/ 0 w 4136"/>
              <a:gd name="T5" fmla="*/ 77 h 2304"/>
              <a:gd name="T6" fmla="*/ 3982 w 4136"/>
              <a:gd name="T7" fmla="*/ 0 h 2304"/>
              <a:gd name="connsiteX0" fmla="*/ 9628 w 9990"/>
              <a:gd name="connsiteY0" fmla="*/ 0 h 10197"/>
              <a:gd name="connsiteX1" fmla="*/ 9990 w 9990"/>
              <a:gd name="connsiteY1" fmla="*/ 10197 h 10197"/>
              <a:gd name="connsiteX2" fmla="*/ 0 w 9990"/>
              <a:gd name="connsiteY2" fmla="*/ 334 h 10197"/>
              <a:gd name="connsiteX3" fmla="*/ 9628 w 9990"/>
              <a:gd name="connsiteY3" fmla="*/ 0 h 10197"/>
              <a:gd name="connsiteX0" fmla="*/ 9649 w 10000"/>
              <a:gd name="connsiteY0" fmla="*/ 0 h 10005"/>
              <a:gd name="connsiteX1" fmla="*/ 10000 w 10000"/>
              <a:gd name="connsiteY1" fmla="*/ 10005 h 10005"/>
              <a:gd name="connsiteX2" fmla="*/ 0 w 10000"/>
              <a:gd name="connsiteY2" fmla="*/ 333 h 10005"/>
              <a:gd name="connsiteX3" fmla="*/ 9649 w 10000"/>
              <a:gd name="connsiteY3" fmla="*/ 0 h 10005"/>
              <a:gd name="connsiteX0" fmla="*/ 9598 w 9949"/>
              <a:gd name="connsiteY0" fmla="*/ 0 h 10005"/>
              <a:gd name="connsiteX1" fmla="*/ 9949 w 9949"/>
              <a:gd name="connsiteY1" fmla="*/ 10005 h 10005"/>
              <a:gd name="connsiteX2" fmla="*/ 1 w 9949"/>
              <a:gd name="connsiteY2" fmla="*/ 263 h 10005"/>
              <a:gd name="connsiteX3" fmla="*/ 9598 w 9949"/>
              <a:gd name="connsiteY3" fmla="*/ 0 h 10005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1 w 10000"/>
              <a:gd name="connsiteY2" fmla="*/ 263 h 10000"/>
              <a:gd name="connsiteX3" fmla="*/ 9647 w 10000"/>
              <a:gd name="connsiteY3" fmla="*/ 0 h 10000"/>
              <a:gd name="connsiteX0" fmla="*/ 9646 w 9999"/>
              <a:gd name="connsiteY0" fmla="*/ 0 h 10000"/>
              <a:gd name="connsiteX1" fmla="*/ 9999 w 9999"/>
              <a:gd name="connsiteY1" fmla="*/ 10000 h 10000"/>
              <a:gd name="connsiteX2" fmla="*/ 0 w 9999"/>
              <a:gd name="connsiteY2" fmla="*/ 263 h 10000"/>
              <a:gd name="connsiteX3" fmla="*/ 9646 w 9999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90 w 10000"/>
              <a:gd name="connsiteY0" fmla="*/ 0 h 10041"/>
              <a:gd name="connsiteX1" fmla="*/ 10000 w 10000"/>
              <a:gd name="connsiteY1" fmla="*/ 10041 h 10041"/>
              <a:gd name="connsiteX2" fmla="*/ 0 w 10000"/>
              <a:gd name="connsiteY2" fmla="*/ 304 h 10041"/>
              <a:gd name="connsiteX3" fmla="*/ 9690 w 10000"/>
              <a:gd name="connsiteY3" fmla="*/ 0 h 1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41">
                <a:moveTo>
                  <a:pt x="9690" y="0"/>
                </a:moveTo>
                <a:cubicBezTo>
                  <a:pt x="9688" y="-3"/>
                  <a:pt x="10000" y="10041"/>
                  <a:pt x="10000" y="10041"/>
                </a:cubicBezTo>
                <a:cubicBezTo>
                  <a:pt x="9999" y="10039"/>
                  <a:pt x="0" y="304"/>
                  <a:pt x="0" y="304"/>
                </a:cubicBezTo>
                <a:lnTo>
                  <a:pt x="969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GB" sz="1799" baseline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5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196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99" y="371061"/>
            <a:ext cx="2365568" cy="4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43146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8" y="-4508"/>
            <a:ext cx="12196239" cy="6858597"/>
          </a:xfrm>
          <a:prstGeom prst="rect">
            <a:avLst/>
          </a:prstGeom>
        </p:spPr>
      </p:pic>
      <p:sp>
        <p:nvSpPr>
          <p:cNvPr id="45" name="Freeform 37"/>
          <p:cNvSpPr>
            <a:spLocks/>
          </p:cNvSpPr>
          <p:nvPr userDrawn="1"/>
        </p:nvSpPr>
        <p:spPr bwMode="auto">
          <a:xfrm rot="19218002" flipH="1" flipV="1">
            <a:off x="727088" y="-1861782"/>
            <a:ext cx="10864829" cy="6197208"/>
          </a:xfrm>
          <a:custGeom>
            <a:avLst/>
            <a:gdLst>
              <a:gd name="T0" fmla="*/ 3982 w 4136"/>
              <a:gd name="T1" fmla="*/ 0 h 2304"/>
              <a:gd name="T2" fmla="*/ 4136 w 4136"/>
              <a:gd name="T3" fmla="*/ 2304 h 2304"/>
              <a:gd name="T4" fmla="*/ 0 w 4136"/>
              <a:gd name="T5" fmla="*/ 77 h 2304"/>
              <a:gd name="T6" fmla="*/ 3982 w 4136"/>
              <a:gd name="T7" fmla="*/ 0 h 2304"/>
              <a:gd name="connsiteX0" fmla="*/ 9628 w 9990"/>
              <a:gd name="connsiteY0" fmla="*/ 0 h 10197"/>
              <a:gd name="connsiteX1" fmla="*/ 9990 w 9990"/>
              <a:gd name="connsiteY1" fmla="*/ 10197 h 10197"/>
              <a:gd name="connsiteX2" fmla="*/ 0 w 9990"/>
              <a:gd name="connsiteY2" fmla="*/ 334 h 10197"/>
              <a:gd name="connsiteX3" fmla="*/ 9628 w 9990"/>
              <a:gd name="connsiteY3" fmla="*/ 0 h 10197"/>
              <a:gd name="connsiteX0" fmla="*/ 9649 w 10000"/>
              <a:gd name="connsiteY0" fmla="*/ 0 h 10005"/>
              <a:gd name="connsiteX1" fmla="*/ 10000 w 10000"/>
              <a:gd name="connsiteY1" fmla="*/ 10005 h 10005"/>
              <a:gd name="connsiteX2" fmla="*/ 0 w 10000"/>
              <a:gd name="connsiteY2" fmla="*/ 333 h 10005"/>
              <a:gd name="connsiteX3" fmla="*/ 9649 w 10000"/>
              <a:gd name="connsiteY3" fmla="*/ 0 h 10005"/>
              <a:gd name="connsiteX0" fmla="*/ 9598 w 9949"/>
              <a:gd name="connsiteY0" fmla="*/ 0 h 10005"/>
              <a:gd name="connsiteX1" fmla="*/ 9949 w 9949"/>
              <a:gd name="connsiteY1" fmla="*/ 10005 h 10005"/>
              <a:gd name="connsiteX2" fmla="*/ 1 w 9949"/>
              <a:gd name="connsiteY2" fmla="*/ 263 h 10005"/>
              <a:gd name="connsiteX3" fmla="*/ 9598 w 9949"/>
              <a:gd name="connsiteY3" fmla="*/ 0 h 10005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1 w 10000"/>
              <a:gd name="connsiteY2" fmla="*/ 263 h 10000"/>
              <a:gd name="connsiteX3" fmla="*/ 9647 w 10000"/>
              <a:gd name="connsiteY3" fmla="*/ 0 h 10000"/>
              <a:gd name="connsiteX0" fmla="*/ 9646 w 9999"/>
              <a:gd name="connsiteY0" fmla="*/ 0 h 10000"/>
              <a:gd name="connsiteX1" fmla="*/ 9999 w 9999"/>
              <a:gd name="connsiteY1" fmla="*/ 10000 h 10000"/>
              <a:gd name="connsiteX2" fmla="*/ 0 w 9999"/>
              <a:gd name="connsiteY2" fmla="*/ 263 h 10000"/>
              <a:gd name="connsiteX3" fmla="*/ 9646 w 9999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90 w 10000"/>
              <a:gd name="connsiteY0" fmla="*/ 0 h 10041"/>
              <a:gd name="connsiteX1" fmla="*/ 10000 w 10000"/>
              <a:gd name="connsiteY1" fmla="*/ 10041 h 10041"/>
              <a:gd name="connsiteX2" fmla="*/ 0 w 10000"/>
              <a:gd name="connsiteY2" fmla="*/ 304 h 10041"/>
              <a:gd name="connsiteX3" fmla="*/ 9690 w 10000"/>
              <a:gd name="connsiteY3" fmla="*/ 0 h 1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41">
                <a:moveTo>
                  <a:pt x="9690" y="0"/>
                </a:moveTo>
                <a:cubicBezTo>
                  <a:pt x="9688" y="-3"/>
                  <a:pt x="10000" y="10041"/>
                  <a:pt x="10000" y="10041"/>
                </a:cubicBezTo>
                <a:cubicBezTo>
                  <a:pt x="9999" y="10039"/>
                  <a:pt x="0" y="304"/>
                  <a:pt x="0" y="304"/>
                </a:cubicBezTo>
                <a:lnTo>
                  <a:pt x="969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GB" sz="1799" baseline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5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196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99" y="371061"/>
            <a:ext cx="2365568" cy="4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83939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8" y="-4508"/>
            <a:ext cx="12196239" cy="6858597"/>
          </a:xfrm>
          <a:prstGeom prst="rect">
            <a:avLst/>
          </a:prstGeom>
        </p:spPr>
      </p:pic>
      <p:sp>
        <p:nvSpPr>
          <p:cNvPr id="45" name="Freeform 37"/>
          <p:cNvSpPr>
            <a:spLocks/>
          </p:cNvSpPr>
          <p:nvPr userDrawn="1"/>
        </p:nvSpPr>
        <p:spPr bwMode="auto">
          <a:xfrm rot="19218002" flipH="1" flipV="1">
            <a:off x="727088" y="-1861782"/>
            <a:ext cx="10864829" cy="6197208"/>
          </a:xfrm>
          <a:custGeom>
            <a:avLst/>
            <a:gdLst>
              <a:gd name="T0" fmla="*/ 3982 w 4136"/>
              <a:gd name="T1" fmla="*/ 0 h 2304"/>
              <a:gd name="T2" fmla="*/ 4136 w 4136"/>
              <a:gd name="T3" fmla="*/ 2304 h 2304"/>
              <a:gd name="T4" fmla="*/ 0 w 4136"/>
              <a:gd name="T5" fmla="*/ 77 h 2304"/>
              <a:gd name="T6" fmla="*/ 3982 w 4136"/>
              <a:gd name="T7" fmla="*/ 0 h 2304"/>
              <a:gd name="connsiteX0" fmla="*/ 9628 w 9990"/>
              <a:gd name="connsiteY0" fmla="*/ 0 h 10197"/>
              <a:gd name="connsiteX1" fmla="*/ 9990 w 9990"/>
              <a:gd name="connsiteY1" fmla="*/ 10197 h 10197"/>
              <a:gd name="connsiteX2" fmla="*/ 0 w 9990"/>
              <a:gd name="connsiteY2" fmla="*/ 334 h 10197"/>
              <a:gd name="connsiteX3" fmla="*/ 9628 w 9990"/>
              <a:gd name="connsiteY3" fmla="*/ 0 h 10197"/>
              <a:gd name="connsiteX0" fmla="*/ 9649 w 10000"/>
              <a:gd name="connsiteY0" fmla="*/ 0 h 10005"/>
              <a:gd name="connsiteX1" fmla="*/ 10000 w 10000"/>
              <a:gd name="connsiteY1" fmla="*/ 10005 h 10005"/>
              <a:gd name="connsiteX2" fmla="*/ 0 w 10000"/>
              <a:gd name="connsiteY2" fmla="*/ 333 h 10005"/>
              <a:gd name="connsiteX3" fmla="*/ 9649 w 10000"/>
              <a:gd name="connsiteY3" fmla="*/ 0 h 10005"/>
              <a:gd name="connsiteX0" fmla="*/ 9598 w 9949"/>
              <a:gd name="connsiteY0" fmla="*/ 0 h 10005"/>
              <a:gd name="connsiteX1" fmla="*/ 9949 w 9949"/>
              <a:gd name="connsiteY1" fmla="*/ 10005 h 10005"/>
              <a:gd name="connsiteX2" fmla="*/ 1 w 9949"/>
              <a:gd name="connsiteY2" fmla="*/ 263 h 10005"/>
              <a:gd name="connsiteX3" fmla="*/ 9598 w 9949"/>
              <a:gd name="connsiteY3" fmla="*/ 0 h 10005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1 w 10000"/>
              <a:gd name="connsiteY2" fmla="*/ 263 h 10000"/>
              <a:gd name="connsiteX3" fmla="*/ 9647 w 10000"/>
              <a:gd name="connsiteY3" fmla="*/ 0 h 10000"/>
              <a:gd name="connsiteX0" fmla="*/ 9646 w 9999"/>
              <a:gd name="connsiteY0" fmla="*/ 0 h 10000"/>
              <a:gd name="connsiteX1" fmla="*/ 9999 w 9999"/>
              <a:gd name="connsiteY1" fmla="*/ 10000 h 10000"/>
              <a:gd name="connsiteX2" fmla="*/ 0 w 9999"/>
              <a:gd name="connsiteY2" fmla="*/ 263 h 10000"/>
              <a:gd name="connsiteX3" fmla="*/ 9646 w 9999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90 w 10000"/>
              <a:gd name="connsiteY0" fmla="*/ 0 h 10041"/>
              <a:gd name="connsiteX1" fmla="*/ 10000 w 10000"/>
              <a:gd name="connsiteY1" fmla="*/ 10041 h 10041"/>
              <a:gd name="connsiteX2" fmla="*/ 0 w 10000"/>
              <a:gd name="connsiteY2" fmla="*/ 304 h 10041"/>
              <a:gd name="connsiteX3" fmla="*/ 9690 w 10000"/>
              <a:gd name="connsiteY3" fmla="*/ 0 h 1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41">
                <a:moveTo>
                  <a:pt x="9690" y="0"/>
                </a:moveTo>
                <a:cubicBezTo>
                  <a:pt x="9688" y="-3"/>
                  <a:pt x="10000" y="10041"/>
                  <a:pt x="10000" y="10041"/>
                </a:cubicBezTo>
                <a:cubicBezTo>
                  <a:pt x="9999" y="10039"/>
                  <a:pt x="0" y="304"/>
                  <a:pt x="0" y="304"/>
                </a:cubicBezTo>
                <a:lnTo>
                  <a:pt x="969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GB" sz="1799" baseline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5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196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99" y="371061"/>
            <a:ext cx="2365568" cy="4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21408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8" y="-4508"/>
            <a:ext cx="12196239" cy="6858597"/>
          </a:xfrm>
          <a:prstGeom prst="rect">
            <a:avLst/>
          </a:prstGeom>
        </p:spPr>
      </p:pic>
      <p:sp>
        <p:nvSpPr>
          <p:cNvPr id="45" name="Freeform 37"/>
          <p:cNvSpPr>
            <a:spLocks/>
          </p:cNvSpPr>
          <p:nvPr userDrawn="1"/>
        </p:nvSpPr>
        <p:spPr bwMode="auto">
          <a:xfrm rot="19218002" flipH="1" flipV="1">
            <a:off x="727088" y="-1861782"/>
            <a:ext cx="10864829" cy="6197208"/>
          </a:xfrm>
          <a:custGeom>
            <a:avLst/>
            <a:gdLst>
              <a:gd name="T0" fmla="*/ 3982 w 4136"/>
              <a:gd name="T1" fmla="*/ 0 h 2304"/>
              <a:gd name="T2" fmla="*/ 4136 w 4136"/>
              <a:gd name="T3" fmla="*/ 2304 h 2304"/>
              <a:gd name="T4" fmla="*/ 0 w 4136"/>
              <a:gd name="T5" fmla="*/ 77 h 2304"/>
              <a:gd name="T6" fmla="*/ 3982 w 4136"/>
              <a:gd name="T7" fmla="*/ 0 h 2304"/>
              <a:gd name="connsiteX0" fmla="*/ 9628 w 9990"/>
              <a:gd name="connsiteY0" fmla="*/ 0 h 10197"/>
              <a:gd name="connsiteX1" fmla="*/ 9990 w 9990"/>
              <a:gd name="connsiteY1" fmla="*/ 10197 h 10197"/>
              <a:gd name="connsiteX2" fmla="*/ 0 w 9990"/>
              <a:gd name="connsiteY2" fmla="*/ 334 h 10197"/>
              <a:gd name="connsiteX3" fmla="*/ 9628 w 9990"/>
              <a:gd name="connsiteY3" fmla="*/ 0 h 10197"/>
              <a:gd name="connsiteX0" fmla="*/ 9649 w 10000"/>
              <a:gd name="connsiteY0" fmla="*/ 0 h 10005"/>
              <a:gd name="connsiteX1" fmla="*/ 10000 w 10000"/>
              <a:gd name="connsiteY1" fmla="*/ 10005 h 10005"/>
              <a:gd name="connsiteX2" fmla="*/ 0 w 10000"/>
              <a:gd name="connsiteY2" fmla="*/ 333 h 10005"/>
              <a:gd name="connsiteX3" fmla="*/ 9649 w 10000"/>
              <a:gd name="connsiteY3" fmla="*/ 0 h 10005"/>
              <a:gd name="connsiteX0" fmla="*/ 9598 w 9949"/>
              <a:gd name="connsiteY0" fmla="*/ 0 h 10005"/>
              <a:gd name="connsiteX1" fmla="*/ 9949 w 9949"/>
              <a:gd name="connsiteY1" fmla="*/ 10005 h 10005"/>
              <a:gd name="connsiteX2" fmla="*/ 1 w 9949"/>
              <a:gd name="connsiteY2" fmla="*/ 263 h 10005"/>
              <a:gd name="connsiteX3" fmla="*/ 9598 w 9949"/>
              <a:gd name="connsiteY3" fmla="*/ 0 h 10005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1 w 10000"/>
              <a:gd name="connsiteY2" fmla="*/ 263 h 10000"/>
              <a:gd name="connsiteX3" fmla="*/ 9647 w 10000"/>
              <a:gd name="connsiteY3" fmla="*/ 0 h 10000"/>
              <a:gd name="connsiteX0" fmla="*/ 9646 w 9999"/>
              <a:gd name="connsiteY0" fmla="*/ 0 h 10000"/>
              <a:gd name="connsiteX1" fmla="*/ 9999 w 9999"/>
              <a:gd name="connsiteY1" fmla="*/ 10000 h 10000"/>
              <a:gd name="connsiteX2" fmla="*/ 0 w 9999"/>
              <a:gd name="connsiteY2" fmla="*/ 263 h 10000"/>
              <a:gd name="connsiteX3" fmla="*/ 9646 w 9999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90 w 10000"/>
              <a:gd name="connsiteY0" fmla="*/ 0 h 10041"/>
              <a:gd name="connsiteX1" fmla="*/ 10000 w 10000"/>
              <a:gd name="connsiteY1" fmla="*/ 10041 h 10041"/>
              <a:gd name="connsiteX2" fmla="*/ 0 w 10000"/>
              <a:gd name="connsiteY2" fmla="*/ 304 h 10041"/>
              <a:gd name="connsiteX3" fmla="*/ 9690 w 10000"/>
              <a:gd name="connsiteY3" fmla="*/ 0 h 1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41">
                <a:moveTo>
                  <a:pt x="9690" y="0"/>
                </a:moveTo>
                <a:cubicBezTo>
                  <a:pt x="9688" y="-3"/>
                  <a:pt x="10000" y="10041"/>
                  <a:pt x="10000" y="10041"/>
                </a:cubicBezTo>
                <a:cubicBezTo>
                  <a:pt x="9999" y="10039"/>
                  <a:pt x="0" y="304"/>
                  <a:pt x="0" y="304"/>
                </a:cubicBezTo>
                <a:lnTo>
                  <a:pt x="969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GB" sz="1799" baseline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5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196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99" y="371061"/>
            <a:ext cx="2365568" cy="4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133355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8" y="-4508"/>
            <a:ext cx="12196239" cy="6858597"/>
          </a:xfrm>
          <a:prstGeom prst="rect">
            <a:avLst/>
          </a:prstGeom>
        </p:spPr>
      </p:pic>
      <p:sp>
        <p:nvSpPr>
          <p:cNvPr id="45" name="Freeform 37"/>
          <p:cNvSpPr>
            <a:spLocks/>
          </p:cNvSpPr>
          <p:nvPr userDrawn="1"/>
        </p:nvSpPr>
        <p:spPr bwMode="auto">
          <a:xfrm rot="19218002" flipH="1" flipV="1">
            <a:off x="727088" y="-1861782"/>
            <a:ext cx="10864829" cy="6197208"/>
          </a:xfrm>
          <a:custGeom>
            <a:avLst/>
            <a:gdLst>
              <a:gd name="T0" fmla="*/ 3982 w 4136"/>
              <a:gd name="T1" fmla="*/ 0 h 2304"/>
              <a:gd name="T2" fmla="*/ 4136 w 4136"/>
              <a:gd name="T3" fmla="*/ 2304 h 2304"/>
              <a:gd name="T4" fmla="*/ 0 w 4136"/>
              <a:gd name="T5" fmla="*/ 77 h 2304"/>
              <a:gd name="T6" fmla="*/ 3982 w 4136"/>
              <a:gd name="T7" fmla="*/ 0 h 2304"/>
              <a:gd name="connsiteX0" fmla="*/ 9628 w 9990"/>
              <a:gd name="connsiteY0" fmla="*/ 0 h 10197"/>
              <a:gd name="connsiteX1" fmla="*/ 9990 w 9990"/>
              <a:gd name="connsiteY1" fmla="*/ 10197 h 10197"/>
              <a:gd name="connsiteX2" fmla="*/ 0 w 9990"/>
              <a:gd name="connsiteY2" fmla="*/ 334 h 10197"/>
              <a:gd name="connsiteX3" fmla="*/ 9628 w 9990"/>
              <a:gd name="connsiteY3" fmla="*/ 0 h 10197"/>
              <a:gd name="connsiteX0" fmla="*/ 9649 w 10000"/>
              <a:gd name="connsiteY0" fmla="*/ 0 h 10005"/>
              <a:gd name="connsiteX1" fmla="*/ 10000 w 10000"/>
              <a:gd name="connsiteY1" fmla="*/ 10005 h 10005"/>
              <a:gd name="connsiteX2" fmla="*/ 0 w 10000"/>
              <a:gd name="connsiteY2" fmla="*/ 333 h 10005"/>
              <a:gd name="connsiteX3" fmla="*/ 9649 w 10000"/>
              <a:gd name="connsiteY3" fmla="*/ 0 h 10005"/>
              <a:gd name="connsiteX0" fmla="*/ 9598 w 9949"/>
              <a:gd name="connsiteY0" fmla="*/ 0 h 10005"/>
              <a:gd name="connsiteX1" fmla="*/ 9949 w 9949"/>
              <a:gd name="connsiteY1" fmla="*/ 10005 h 10005"/>
              <a:gd name="connsiteX2" fmla="*/ 1 w 9949"/>
              <a:gd name="connsiteY2" fmla="*/ 263 h 10005"/>
              <a:gd name="connsiteX3" fmla="*/ 9598 w 9949"/>
              <a:gd name="connsiteY3" fmla="*/ 0 h 10005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1 w 10000"/>
              <a:gd name="connsiteY2" fmla="*/ 263 h 10000"/>
              <a:gd name="connsiteX3" fmla="*/ 9647 w 10000"/>
              <a:gd name="connsiteY3" fmla="*/ 0 h 10000"/>
              <a:gd name="connsiteX0" fmla="*/ 9646 w 9999"/>
              <a:gd name="connsiteY0" fmla="*/ 0 h 10000"/>
              <a:gd name="connsiteX1" fmla="*/ 9999 w 9999"/>
              <a:gd name="connsiteY1" fmla="*/ 10000 h 10000"/>
              <a:gd name="connsiteX2" fmla="*/ 0 w 9999"/>
              <a:gd name="connsiteY2" fmla="*/ 263 h 10000"/>
              <a:gd name="connsiteX3" fmla="*/ 9646 w 9999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90 w 10000"/>
              <a:gd name="connsiteY0" fmla="*/ 0 h 10041"/>
              <a:gd name="connsiteX1" fmla="*/ 10000 w 10000"/>
              <a:gd name="connsiteY1" fmla="*/ 10041 h 10041"/>
              <a:gd name="connsiteX2" fmla="*/ 0 w 10000"/>
              <a:gd name="connsiteY2" fmla="*/ 304 h 10041"/>
              <a:gd name="connsiteX3" fmla="*/ 9690 w 10000"/>
              <a:gd name="connsiteY3" fmla="*/ 0 h 1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41">
                <a:moveTo>
                  <a:pt x="9690" y="0"/>
                </a:moveTo>
                <a:cubicBezTo>
                  <a:pt x="9688" y="-3"/>
                  <a:pt x="10000" y="10041"/>
                  <a:pt x="10000" y="10041"/>
                </a:cubicBezTo>
                <a:cubicBezTo>
                  <a:pt x="9999" y="10039"/>
                  <a:pt x="0" y="304"/>
                  <a:pt x="0" y="304"/>
                </a:cubicBezTo>
                <a:lnTo>
                  <a:pt x="969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GB" sz="1799" baseline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5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196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99" y="371061"/>
            <a:ext cx="2365568" cy="4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680797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38" y="-4508"/>
            <a:ext cx="12196239" cy="6858597"/>
          </a:xfrm>
          <a:prstGeom prst="rect">
            <a:avLst/>
          </a:prstGeom>
        </p:spPr>
      </p:pic>
      <p:sp>
        <p:nvSpPr>
          <p:cNvPr id="45" name="Freeform 37"/>
          <p:cNvSpPr>
            <a:spLocks/>
          </p:cNvSpPr>
          <p:nvPr userDrawn="1"/>
        </p:nvSpPr>
        <p:spPr bwMode="auto">
          <a:xfrm rot="19218002" flipH="1" flipV="1">
            <a:off x="727088" y="-1861782"/>
            <a:ext cx="10864829" cy="6197208"/>
          </a:xfrm>
          <a:custGeom>
            <a:avLst/>
            <a:gdLst>
              <a:gd name="T0" fmla="*/ 3982 w 4136"/>
              <a:gd name="T1" fmla="*/ 0 h 2304"/>
              <a:gd name="T2" fmla="*/ 4136 w 4136"/>
              <a:gd name="T3" fmla="*/ 2304 h 2304"/>
              <a:gd name="T4" fmla="*/ 0 w 4136"/>
              <a:gd name="T5" fmla="*/ 77 h 2304"/>
              <a:gd name="T6" fmla="*/ 3982 w 4136"/>
              <a:gd name="T7" fmla="*/ 0 h 2304"/>
              <a:gd name="connsiteX0" fmla="*/ 9628 w 9990"/>
              <a:gd name="connsiteY0" fmla="*/ 0 h 10197"/>
              <a:gd name="connsiteX1" fmla="*/ 9990 w 9990"/>
              <a:gd name="connsiteY1" fmla="*/ 10197 h 10197"/>
              <a:gd name="connsiteX2" fmla="*/ 0 w 9990"/>
              <a:gd name="connsiteY2" fmla="*/ 334 h 10197"/>
              <a:gd name="connsiteX3" fmla="*/ 9628 w 9990"/>
              <a:gd name="connsiteY3" fmla="*/ 0 h 10197"/>
              <a:gd name="connsiteX0" fmla="*/ 9649 w 10000"/>
              <a:gd name="connsiteY0" fmla="*/ 0 h 10005"/>
              <a:gd name="connsiteX1" fmla="*/ 10000 w 10000"/>
              <a:gd name="connsiteY1" fmla="*/ 10005 h 10005"/>
              <a:gd name="connsiteX2" fmla="*/ 0 w 10000"/>
              <a:gd name="connsiteY2" fmla="*/ 333 h 10005"/>
              <a:gd name="connsiteX3" fmla="*/ 9649 w 10000"/>
              <a:gd name="connsiteY3" fmla="*/ 0 h 10005"/>
              <a:gd name="connsiteX0" fmla="*/ 9598 w 9949"/>
              <a:gd name="connsiteY0" fmla="*/ 0 h 10005"/>
              <a:gd name="connsiteX1" fmla="*/ 9949 w 9949"/>
              <a:gd name="connsiteY1" fmla="*/ 10005 h 10005"/>
              <a:gd name="connsiteX2" fmla="*/ 1 w 9949"/>
              <a:gd name="connsiteY2" fmla="*/ 263 h 10005"/>
              <a:gd name="connsiteX3" fmla="*/ 9598 w 9949"/>
              <a:gd name="connsiteY3" fmla="*/ 0 h 10005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1 w 10000"/>
              <a:gd name="connsiteY2" fmla="*/ 263 h 10000"/>
              <a:gd name="connsiteX3" fmla="*/ 9647 w 10000"/>
              <a:gd name="connsiteY3" fmla="*/ 0 h 10000"/>
              <a:gd name="connsiteX0" fmla="*/ 9646 w 9999"/>
              <a:gd name="connsiteY0" fmla="*/ 0 h 10000"/>
              <a:gd name="connsiteX1" fmla="*/ 9999 w 9999"/>
              <a:gd name="connsiteY1" fmla="*/ 10000 h 10000"/>
              <a:gd name="connsiteX2" fmla="*/ 0 w 9999"/>
              <a:gd name="connsiteY2" fmla="*/ 263 h 10000"/>
              <a:gd name="connsiteX3" fmla="*/ 9646 w 9999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47 w 10000"/>
              <a:gd name="connsiteY0" fmla="*/ 0 h 10000"/>
              <a:gd name="connsiteX1" fmla="*/ 10000 w 10000"/>
              <a:gd name="connsiteY1" fmla="*/ 10000 h 10000"/>
              <a:gd name="connsiteX2" fmla="*/ 0 w 10000"/>
              <a:gd name="connsiteY2" fmla="*/ 263 h 10000"/>
              <a:gd name="connsiteX3" fmla="*/ 9647 w 10000"/>
              <a:gd name="connsiteY3" fmla="*/ 0 h 10000"/>
              <a:gd name="connsiteX0" fmla="*/ 9690 w 10000"/>
              <a:gd name="connsiteY0" fmla="*/ 0 h 10041"/>
              <a:gd name="connsiteX1" fmla="*/ 10000 w 10000"/>
              <a:gd name="connsiteY1" fmla="*/ 10041 h 10041"/>
              <a:gd name="connsiteX2" fmla="*/ 0 w 10000"/>
              <a:gd name="connsiteY2" fmla="*/ 304 h 10041"/>
              <a:gd name="connsiteX3" fmla="*/ 9690 w 10000"/>
              <a:gd name="connsiteY3" fmla="*/ 0 h 100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00" h="10041">
                <a:moveTo>
                  <a:pt x="9690" y="0"/>
                </a:moveTo>
                <a:cubicBezTo>
                  <a:pt x="9688" y="-3"/>
                  <a:pt x="10000" y="10041"/>
                  <a:pt x="10000" y="10041"/>
                </a:cubicBezTo>
                <a:cubicBezTo>
                  <a:pt x="9999" y="10039"/>
                  <a:pt x="0" y="304"/>
                  <a:pt x="0" y="304"/>
                </a:cubicBezTo>
                <a:lnTo>
                  <a:pt x="9690" y="0"/>
                </a:lnTo>
                <a:close/>
              </a:path>
            </a:pathLst>
          </a:custGeom>
          <a:noFill/>
          <a:ln>
            <a:solidFill>
              <a:schemeClr val="bg1"/>
            </a:solidFill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lvl="0"/>
            <a:endParaRPr lang="en-GB" sz="1799" baseline="0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5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196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99" y="371061"/>
            <a:ext cx="2365568" cy="420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847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Rectangle 38"/>
          <p:cNvSpPr/>
          <p:nvPr userDrawn="1"/>
        </p:nvSpPr>
        <p:spPr>
          <a:xfrm>
            <a:off x="3533" y="33077"/>
            <a:ext cx="12185420" cy="68295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7" name="Freeform 6"/>
          <p:cNvSpPr/>
          <p:nvPr/>
        </p:nvSpPr>
        <p:spPr>
          <a:xfrm>
            <a:off x="1390330" y="1741468"/>
            <a:ext cx="2199979" cy="3164694"/>
          </a:xfrm>
          <a:custGeom>
            <a:avLst/>
            <a:gdLst>
              <a:gd name="connsiteX0" fmla="*/ 1739462 w 2186152"/>
              <a:gd name="connsiteY0" fmla="*/ 0 h 3095296"/>
              <a:gd name="connsiteX1" fmla="*/ 0 w 2186152"/>
              <a:gd name="connsiteY1" fmla="*/ 1891862 h 3095296"/>
              <a:gd name="connsiteX2" fmla="*/ 2186152 w 2186152"/>
              <a:gd name="connsiteY2" fmla="*/ 3095296 h 3095296"/>
              <a:gd name="connsiteX3" fmla="*/ 1739462 w 2186152"/>
              <a:gd name="connsiteY3" fmla="*/ 0 h 3095296"/>
              <a:gd name="connsiteX0" fmla="*/ 1733563 w 2186152"/>
              <a:gd name="connsiteY0" fmla="*/ 0 h 3112994"/>
              <a:gd name="connsiteX1" fmla="*/ 0 w 2186152"/>
              <a:gd name="connsiteY1" fmla="*/ 1909560 h 3112994"/>
              <a:gd name="connsiteX2" fmla="*/ 2186152 w 2186152"/>
              <a:gd name="connsiteY2" fmla="*/ 3112994 h 3112994"/>
              <a:gd name="connsiteX3" fmla="*/ 1733563 w 2186152"/>
              <a:gd name="connsiteY3" fmla="*/ 0 h 3112994"/>
              <a:gd name="connsiteX0" fmla="*/ 1752613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52613 w 2186152"/>
              <a:gd name="connsiteY3" fmla="*/ 0 h 3108232"/>
              <a:gd name="connsiteX0" fmla="*/ 1738326 w 2186152"/>
              <a:gd name="connsiteY0" fmla="*/ 0 h 3108232"/>
              <a:gd name="connsiteX1" fmla="*/ 0 w 2186152"/>
              <a:gd name="connsiteY1" fmla="*/ 1904798 h 3108232"/>
              <a:gd name="connsiteX2" fmla="*/ 2186152 w 2186152"/>
              <a:gd name="connsiteY2" fmla="*/ 3108232 h 3108232"/>
              <a:gd name="connsiteX3" fmla="*/ 1738326 w 2186152"/>
              <a:gd name="connsiteY3" fmla="*/ 0 h 3108232"/>
              <a:gd name="connsiteX0" fmla="*/ 1724039 w 2186152"/>
              <a:gd name="connsiteY0" fmla="*/ 0 h 3089182"/>
              <a:gd name="connsiteX1" fmla="*/ 0 w 2186152"/>
              <a:gd name="connsiteY1" fmla="*/ 1885748 h 3089182"/>
              <a:gd name="connsiteX2" fmla="*/ 2186152 w 2186152"/>
              <a:gd name="connsiteY2" fmla="*/ 3089182 h 3089182"/>
              <a:gd name="connsiteX3" fmla="*/ 1724039 w 2186152"/>
              <a:gd name="connsiteY3" fmla="*/ 0 h 3089182"/>
              <a:gd name="connsiteX0" fmla="*/ 1743089 w 2205202"/>
              <a:gd name="connsiteY0" fmla="*/ 0 h 3089182"/>
              <a:gd name="connsiteX1" fmla="*/ 0 w 2205202"/>
              <a:gd name="connsiteY1" fmla="*/ 1861935 h 3089182"/>
              <a:gd name="connsiteX2" fmla="*/ 2205202 w 2205202"/>
              <a:gd name="connsiteY2" fmla="*/ 3089182 h 3089182"/>
              <a:gd name="connsiteX3" fmla="*/ 1743089 w 2205202"/>
              <a:gd name="connsiteY3" fmla="*/ 0 h 3089182"/>
              <a:gd name="connsiteX0" fmla="*/ 1733564 w 2205202"/>
              <a:gd name="connsiteY0" fmla="*/ 0 h 3079657"/>
              <a:gd name="connsiteX1" fmla="*/ 0 w 2205202"/>
              <a:gd name="connsiteY1" fmla="*/ 1852410 h 3079657"/>
              <a:gd name="connsiteX2" fmla="*/ 2205202 w 2205202"/>
              <a:gd name="connsiteY2" fmla="*/ 3079657 h 3079657"/>
              <a:gd name="connsiteX3" fmla="*/ 1733564 w 2205202"/>
              <a:gd name="connsiteY3" fmla="*/ 0 h 3079657"/>
              <a:gd name="connsiteX0" fmla="*/ 1695464 w 2167102"/>
              <a:gd name="connsiteY0" fmla="*/ 0 h 3079657"/>
              <a:gd name="connsiteX1" fmla="*/ 0 w 2167102"/>
              <a:gd name="connsiteY1" fmla="*/ 1871460 h 3079657"/>
              <a:gd name="connsiteX2" fmla="*/ 2167102 w 2167102"/>
              <a:gd name="connsiteY2" fmla="*/ 3079657 h 3079657"/>
              <a:gd name="connsiteX3" fmla="*/ 1695464 w 2167102"/>
              <a:gd name="connsiteY3" fmla="*/ 0 h 3079657"/>
              <a:gd name="connsiteX0" fmla="*/ 1724039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4039 w 2195677"/>
              <a:gd name="connsiteY3" fmla="*/ 0 h 3079657"/>
              <a:gd name="connsiteX0" fmla="*/ 17460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46073 w 2195677"/>
              <a:gd name="connsiteY3" fmla="*/ 0 h 3079657"/>
              <a:gd name="connsiteX0" fmla="*/ 1714323 w 2195677"/>
              <a:gd name="connsiteY0" fmla="*/ 0 h 3098707"/>
              <a:gd name="connsiteX1" fmla="*/ 0 w 2195677"/>
              <a:gd name="connsiteY1" fmla="*/ 1885748 h 3098707"/>
              <a:gd name="connsiteX2" fmla="*/ 2195677 w 2195677"/>
              <a:gd name="connsiteY2" fmla="*/ 3098707 h 3098707"/>
              <a:gd name="connsiteX3" fmla="*/ 1714323 w 2195677"/>
              <a:gd name="connsiteY3" fmla="*/ 0 h 3098707"/>
              <a:gd name="connsiteX0" fmla="*/ 1720673 w 2195677"/>
              <a:gd name="connsiteY0" fmla="*/ 0 h 3092357"/>
              <a:gd name="connsiteX1" fmla="*/ 0 w 2195677"/>
              <a:gd name="connsiteY1" fmla="*/ 1879398 h 3092357"/>
              <a:gd name="connsiteX2" fmla="*/ 2195677 w 2195677"/>
              <a:gd name="connsiteY2" fmla="*/ 3092357 h 3092357"/>
              <a:gd name="connsiteX3" fmla="*/ 1720673 w 2195677"/>
              <a:gd name="connsiteY3" fmla="*/ 0 h 3092357"/>
              <a:gd name="connsiteX0" fmla="*/ 1739723 w 2195677"/>
              <a:gd name="connsiteY0" fmla="*/ 0 h 3086007"/>
              <a:gd name="connsiteX1" fmla="*/ 0 w 2195677"/>
              <a:gd name="connsiteY1" fmla="*/ 1873048 h 3086007"/>
              <a:gd name="connsiteX2" fmla="*/ 2195677 w 2195677"/>
              <a:gd name="connsiteY2" fmla="*/ 3086007 h 3086007"/>
              <a:gd name="connsiteX3" fmla="*/ 1739723 w 2195677"/>
              <a:gd name="connsiteY3" fmla="*/ 0 h 3086007"/>
              <a:gd name="connsiteX0" fmla="*/ 1720673 w 2195677"/>
              <a:gd name="connsiteY0" fmla="*/ 0 h 3155857"/>
              <a:gd name="connsiteX1" fmla="*/ 0 w 2195677"/>
              <a:gd name="connsiteY1" fmla="*/ 1942898 h 3155857"/>
              <a:gd name="connsiteX2" fmla="*/ 2195677 w 2195677"/>
              <a:gd name="connsiteY2" fmla="*/ 3155857 h 3155857"/>
              <a:gd name="connsiteX3" fmla="*/ 1720673 w 2195677"/>
              <a:gd name="connsiteY3" fmla="*/ 0 h 3155857"/>
              <a:gd name="connsiteX0" fmla="*/ 1720673 w 2195677"/>
              <a:gd name="connsiteY0" fmla="*/ 0 h 3079657"/>
              <a:gd name="connsiteX1" fmla="*/ 0 w 2195677"/>
              <a:gd name="connsiteY1" fmla="*/ 1866698 h 3079657"/>
              <a:gd name="connsiteX2" fmla="*/ 2195677 w 2195677"/>
              <a:gd name="connsiteY2" fmla="*/ 3079657 h 3079657"/>
              <a:gd name="connsiteX3" fmla="*/ 1720673 w 2195677"/>
              <a:gd name="connsiteY3" fmla="*/ 0 h 3079657"/>
              <a:gd name="connsiteX0" fmla="*/ 1720673 w 2195677"/>
              <a:gd name="connsiteY0" fmla="*/ 0 h 3149507"/>
              <a:gd name="connsiteX1" fmla="*/ 0 w 2195677"/>
              <a:gd name="connsiteY1" fmla="*/ 1936548 h 3149507"/>
              <a:gd name="connsiteX2" fmla="*/ 2195677 w 2195677"/>
              <a:gd name="connsiteY2" fmla="*/ 3149507 h 3149507"/>
              <a:gd name="connsiteX3" fmla="*/ 1720673 w 219567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39723 w 2214727"/>
              <a:gd name="connsiteY0" fmla="*/ 0 h 3149507"/>
              <a:gd name="connsiteX1" fmla="*/ 0 w 2214727"/>
              <a:gd name="connsiteY1" fmla="*/ 1936548 h 3149507"/>
              <a:gd name="connsiteX2" fmla="*/ 2214727 w 2214727"/>
              <a:gd name="connsiteY2" fmla="*/ 3149507 h 3149507"/>
              <a:gd name="connsiteX3" fmla="*/ 1739723 w 2214727"/>
              <a:gd name="connsiteY3" fmla="*/ 0 h 3149507"/>
              <a:gd name="connsiteX0" fmla="*/ 1724975 w 2199979"/>
              <a:gd name="connsiteY0" fmla="*/ 0 h 3149507"/>
              <a:gd name="connsiteX1" fmla="*/ 0 w 2199979"/>
              <a:gd name="connsiteY1" fmla="*/ 1921800 h 3149507"/>
              <a:gd name="connsiteX2" fmla="*/ 2199979 w 2199979"/>
              <a:gd name="connsiteY2" fmla="*/ 3149507 h 3149507"/>
              <a:gd name="connsiteX3" fmla="*/ 1724975 w 2199979"/>
              <a:gd name="connsiteY3" fmla="*/ 0 h 3149507"/>
              <a:gd name="connsiteX0" fmla="*/ 1722399 w 2199979"/>
              <a:gd name="connsiteY0" fmla="*/ 0 h 3072234"/>
              <a:gd name="connsiteX1" fmla="*/ 0 w 2199979"/>
              <a:gd name="connsiteY1" fmla="*/ 1844527 h 3072234"/>
              <a:gd name="connsiteX2" fmla="*/ 2199979 w 2199979"/>
              <a:gd name="connsiteY2" fmla="*/ 3072234 h 3072234"/>
              <a:gd name="connsiteX3" fmla="*/ 1722399 w 2199979"/>
              <a:gd name="connsiteY3" fmla="*/ 0 h 3072234"/>
              <a:gd name="connsiteX0" fmla="*/ 1722399 w 2199979"/>
              <a:gd name="connsiteY0" fmla="*/ 0 h 3123750"/>
              <a:gd name="connsiteX1" fmla="*/ 0 w 2199979"/>
              <a:gd name="connsiteY1" fmla="*/ 1896043 h 3123750"/>
              <a:gd name="connsiteX2" fmla="*/ 2199979 w 2199979"/>
              <a:gd name="connsiteY2" fmla="*/ 3123750 h 3123750"/>
              <a:gd name="connsiteX3" fmla="*/ 1722399 w 2199979"/>
              <a:gd name="connsiteY3" fmla="*/ 0 h 3123750"/>
              <a:gd name="connsiteX0" fmla="*/ 1736047 w 2199979"/>
              <a:gd name="connsiteY0" fmla="*/ 0 h 3164694"/>
              <a:gd name="connsiteX1" fmla="*/ 0 w 2199979"/>
              <a:gd name="connsiteY1" fmla="*/ 1936987 h 3164694"/>
              <a:gd name="connsiteX2" fmla="*/ 2199979 w 2199979"/>
              <a:gd name="connsiteY2" fmla="*/ 3164694 h 3164694"/>
              <a:gd name="connsiteX3" fmla="*/ 1736047 w 2199979"/>
              <a:gd name="connsiteY3" fmla="*/ 0 h 316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99979" h="3164694">
                <a:moveTo>
                  <a:pt x="1736047" y="0"/>
                </a:moveTo>
                <a:lnTo>
                  <a:pt x="0" y="1936987"/>
                </a:lnTo>
                <a:lnTo>
                  <a:pt x="2199979" y="3164694"/>
                </a:lnTo>
                <a:lnTo>
                  <a:pt x="1736047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8" name="Freeform 7"/>
          <p:cNvSpPr/>
          <p:nvPr/>
        </p:nvSpPr>
        <p:spPr>
          <a:xfrm>
            <a:off x="6375806" y="1"/>
            <a:ext cx="4644129" cy="1222744"/>
          </a:xfrm>
          <a:custGeom>
            <a:avLst/>
            <a:gdLst>
              <a:gd name="connsiteX0" fmla="*/ 0 w 4550735"/>
              <a:gd name="connsiteY0" fmla="*/ 0 h 1222745"/>
              <a:gd name="connsiteX1" fmla="*/ 1222744 w 4550735"/>
              <a:gd name="connsiteY1" fmla="*/ 1222745 h 1222745"/>
              <a:gd name="connsiteX2" fmla="*/ 4550735 w 4550735"/>
              <a:gd name="connsiteY2" fmla="*/ 10633 h 1222745"/>
              <a:gd name="connsiteX3" fmla="*/ 0 w 4550735"/>
              <a:gd name="connsiteY3" fmla="*/ 0 h 1222745"/>
              <a:gd name="connsiteX0" fmla="*/ 0 w 4582633"/>
              <a:gd name="connsiteY0" fmla="*/ 10633 h 1212112"/>
              <a:gd name="connsiteX1" fmla="*/ 1254642 w 4582633"/>
              <a:gd name="connsiteY1" fmla="*/ 1212112 h 1212112"/>
              <a:gd name="connsiteX2" fmla="*/ 4582633 w 4582633"/>
              <a:gd name="connsiteY2" fmla="*/ 0 h 1212112"/>
              <a:gd name="connsiteX3" fmla="*/ 0 w 4582633"/>
              <a:gd name="connsiteY3" fmla="*/ 10633 h 1212112"/>
              <a:gd name="connsiteX0" fmla="*/ 0 w 4566685"/>
              <a:gd name="connsiteY0" fmla="*/ 0 h 1228061"/>
              <a:gd name="connsiteX1" fmla="*/ 1238694 w 4566685"/>
              <a:gd name="connsiteY1" fmla="*/ 1228061 h 1228061"/>
              <a:gd name="connsiteX2" fmla="*/ 4566685 w 4566685"/>
              <a:gd name="connsiteY2" fmla="*/ 15949 h 1228061"/>
              <a:gd name="connsiteX3" fmla="*/ 0 w 4566685"/>
              <a:gd name="connsiteY3" fmla="*/ 0 h 1228061"/>
              <a:gd name="connsiteX0" fmla="*/ 0 w 4566685"/>
              <a:gd name="connsiteY0" fmla="*/ 0 h 1217428"/>
              <a:gd name="connsiteX1" fmla="*/ 1238694 w 4566685"/>
              <a:gd name="connsiteY1" fmla="*/ 1217428 h 1217428"/>
              <a:gd name="connsiteX2" fmla="*/ 4566685 w 4566685"/>
              <a:gd name="connsiteY2" fmla="*/ 5316 h 1217428"/>
              <a:gd name="connsiteX3" fmla="*/ 0 w 4566685"/>
              <a:gd name="connsiteY3" fmla="*/ 0 h 1217428"/>
              <a:gd name="connsiteX0" fmla="*/ 0 w 4614532"/>
              <a:gd name="connsiteY0" fmla="*/ 0 h 1217428"/>
              <a:gd name="connsiteX1" fmla="*/ 1238694 w 4614532"/>
              <a:gd name="connsiteY1" fmla="*/ 1217428 h 1217428"/>
              <a:gd name="connsiteX2" fmla="*/ 4614532 w 4614532"/>
              <a:gd name="connsiteY2" fmla="*/ 5316 h 1217428"/>
              <a:gd name="connsiteX3" fmla="*/ 0 w 4614532"/>
              <a:gd name="connsiteY3" fmla="*/ 0 h 1217428"/>
              <a:gd name="connsiteX0" fmla="*/ 0 w 4614532"/>
              <a:gd name="connsiteY0" fmla="*/ 0 h 1228060"/>
              <a:gd name="connsiteX1" fmla="*/ 1286541 w 4614532"/>
              <a:gd name="connsiteY1" fmla="*/ 1228060 h 1228060"/>
              <a:gd name="connsiteX2" fmla="*/ 4614532 w 4614532"/>
              <a:gd name="connsiteY2" fmla="*/ 5316 h 1228060"/>
              <a:gd name="connsiteX3" fmla="*/ 0 w 4614532"/>
              <a:gd name="connsiteY3" fmla="*/ 0 h 1228060"/>
              <a:gd name="connsiteX0" fmla="*/ 0 w 4614532"/>
              <a:gd name="connsiteY0" fmla="*/ 10633 h 1222744"/>
              <a:gd name="connsiteX1" fmla="*/ 1286541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10633 h 1201479"/>
              <a:gd name="connsiteX1" fmla="*/ 1238695 w 4614532"/>
              <a:gd name="connsiteY1" fmla="*/ 1201479 h 1201479"/>
              <a:gd name="connsiteX2" fmla="*/ 4614532 w 4614532"/>
              <a:gd name="connsiteY2" fmla="*/ 0 h 1201479"/>
              <a:gd name="connsiteX3" fmla="*/ 0 w 4614532"/>
              <a:gd name="connsiteY3" fmla="*/ 10633 h 1201479"/>
              <a:gd name="connsiteX0" fmla="*/ 0 w 4614532"/>
              <a:gd name="connsiteY0" fmla="*/ 10633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10633 h 1222744"/>
              <a:gd name="connsiteX0" fmla="*/ 0 w 4614532"/>
              <a:gd name="connsiteY0" fmla="*/ 0 h 1222744"/>
              <a:gd name="connsiteX1" fmla="*/ 1249328 w 4614532"/>
              <a:gd name="connsiteY1" fmla="*/ 1222744 h 1222744"/>
              <a:gd name="connsiteX2" fmla="*/ 4614532 w 4614532"/>
              <a:gd name="connsiteY2" fmla="*/ 0 h 1222744"/>
              <a:gd name="connsiteX3" fmla="*/ 0 w 4614532"/>
              <a:gd name="connsiteY3" fmla="*/ 0 h 1222744"/>
              <a:gd name="connsiteX0" fmla="*/ 0 w 4630481"/>
              <a:gd name="connsiteY0" fmla="*/ 0 h 1222744"/>
              <a:gd name="connsiteX1" fmla="*/ 1249328 w 4630481"/>
              <a:gd name="connsiteY1" fmla="*/ 1222744 h 1222744"/>
              <a:gd name="connsiteX2" fmla="*/ 4630481 w 4630481"/>
              <a:gd name="connsiteY2" fmla="*/ 0 h 1222744"/>
              <a:gd name="connsiteX3" fmla="*/ 0 w 4630481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0 h 1222744"/>
              <a:gd name="connsiteX3" fmla="*/ 0 w 4671425"/>
              <a:gd name="connsiteY3" fmla="*/ 0 h 1222744"/>
              <a:gd name="connsiteX0" fmla="*/ 0 w 4671425"/>
              <a:gd name="connsiteY0" fmla="*/ 0 h 1222744"/>
              <a:gd name="connsiteX1" fmla="*/ 1290272 w 4671425"/>
              <a:gd name="connsiteY1" fmla="*/ 1222744 h 1222744"/>
              <a:gd name="connsiteX2" fmla="*/ 4671425 w 4671425"/>
              <a:gd name="connsiteY2" fmla="*/ 614149 h 1222744"/>
              <a:gd name="connsiteX3" fmla="*/ 0 w 4671425"/>
              <a:gd name="connsiteY3" fmla="*/ 0 h 1222744"/>
              <a:gd name="connsiteX0" fmla="*/ 0 w 4657777"/>
              <a:gd name="connsiteY0" fmla="*/ 13648 h 1236392"/>
              <a:gd name="connsiteX1" fmla="*/ 1290272 w 4657777"/>
              <a:gd name="connsiteY1" fmla="*/ 1236392 h 1236392"/>
              <a:gd name="connsiteX2" fmla="*/ 4657777 w 4657777"/>
              <a:gd name="connsiteY2" fmla="*/ 0 h 1236392"/>
              <a:gd name="connsiteX3" fmla="*/ 0 w 4657777"/>
              <a:gd name="connsiteY3" fmla="*/ 13648 h 1236392"/>
              <a:gd name="connsiteX0" fmla="*/ 0 w 4644129"/>
              <a:gd name="connsiteY0" fmla="*/ 0 h 1222744"/>
              <a:gd name="connsiteX1" fmla="*/ 1290272 w 4644129"/>
              <a:gd name="connsiteY1" fmla="*/ 1222744 h 1222744"/>
              <a:gd name="connsiteX2" fmla="*/ 4644129 w 4644129"/>
              <a:gd name="connsiteY2" fmla="*/ 0 h 1222744"/>
              <a:gd name="connsiteX3" fmla="*/ 0 w 4644129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4129" h="1222744">
                <a:moveTo>
                  <a:pt x="0" y="0"/>
                </a:moveTo>
                <a:lnTo>
                  <a:pt x="1290272" y="1222744"/>
                </a:lnTo>
                <a:lnTo>
                  <a:pt x="4644129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9" name="Freeform 8"/>
          <p:cNvSpPr/>
          <p:nvPr/>
        </p:nvSpPr>
        <p:spPr>
          <a:xfrm>
            <a:off x="4052440" y="2989175"/>
            <a:ext cx="3708351" cy="2971471"/>
          </a:xfrm>
          <a:custGeom>
            <a:avLst/>
            <a:gdLst>
              <a:gd name="connsiteX0" fmla="*/ 2291255 w 3641834"/>
              <a:gd name="connsiteY0" fmla="*/ 0 h 2958662"/>
              <a:gd name="connsiteX1" fmla="*/ 3641834 w 3641834"/>
              <a:gd name="connsiteY1" fmla="*/ 1692165 h 2958662"/>
              <a:gd name="connsiteX2" fmla="*/ 0 w 3641834"/>
              <a:gd name="connsiteY2" fmla="*/ 2958662 h 2958662"/>
              <a:gd name="connsiteX3" fmla="*/ 2291255 w 3641834"/>
              <a:gd name="connsiteY3" fmla="*/ 0 h 2958662"/>
              <a:gd name="connsiteX0" fmla="*/ 2291255 w 3641834"/>
              <a:gd name="connsiteY0" fmla="*/ 0 h 2963917"/>
              <a:gd name="connsiteX1" fmla="*/ 3641834 w 3641834"/>
              <a:gd name="connsiteY1" fmla="*/ 1697420 h 2963917"/>
              <a:gd name="connsiteX2" fmla="*/ 0 w 3641834"/>
              <a:gd name="connsiteY2" fmla="*/ 2963917 h 2963917"/>
              <a:gd name="connsiteX3" fmla="*/ 2291255 w 3641834"/>
              <a:gd name="connsiteY3" fmla="*/ 0 h 2963917"/>
              <a:gd name="connsiteX0" fmla="*/ 2301765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301765 w 3641834"/>
              <a:gd name="connsiteY3" fmla="*/ 0 h 2948152"/>
              <a:gd name="connsiteX0" fmla="*/ 2293452 w 3641834"/>
              <a:gd name="connsiteY0" fmla="*/ 0 h 2948152"/>
              <a:gd name="connsiteX1" fmla="*/ 3641834 w 3641834"/>
              <a:gd name="connsiteY1" fmla="*/ 1681655 h 2948152"/>
              <a:gd name="connsiteX2" fmla="*/ 0 w 3641834"/>
              <a:gd name="connsiteY2" fmla="*/ 2948152 h 2948152"/>
              <a:gd name="connsiteX3" fmla="*/ 2293452 w 3641834"/>
              <a:gd name="connsiteY3" fmla="*/ 0 h 2948152"/>
              <a:gd name="connsiteX0" fmla="*/ 2305379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305379 w 3653761"/>
              <a:gd name="connsiteY3" fmla="*/ 0 h 2944176"/>
              <a:gd name="connsiteX0" fmla="*/ 2291731 w 3653761"/>
              <a:gd name="connsiteY0" fmla="*/ 0 h 2944176"/>
              <a:gd name="connsiteX1" fmla="*/ 3653761 w 3653761"/>
              <a:gd name="connsiteY1" fmla="*/ 1681655 h 2944176"/>
              <a:gd name="connsiteX2" fmla="*/ 0 w 3653761"/>
              <a:gd name="connsiteY2" fmla="*/ 2944176 h 2944176"/>
              <a:gd name="connsiteX3" fmla="*/ 2291731 w 3653761"/>
              <a:gd name="connsiteY3" fmla="*/ 0 h 2944176"/>
              <a:gd name="connsiteX0" fmla="*/ 2305378 w 3653761"/>
              <a:gd name="connsiteY0" fmla="*/ 0 h 2971471"/>
              <a:gd name="connsiteX1" fmla="*/ 3653761 w 3653761"/>
              <a:gd name="connsiteY1" fmla="*/ 1708950 h 2971471"/>
              <a:gd name="connsiteX2" fmla="*/ 0 w 3653761"/>
              <a:gd name="connsiteY2" fmla="*/ 2971471 h 2971471"/>
              <a:gd name="connsiteX3" fmla="*/ 2305378 w 3653761"/>
              <a:gd name="connsiteY3" fmla="*/ 0 h 2971471"/>
              <a:gd name="connsiteX0" fmla="*/ 2305378 w 3694704"/>
              <a:gd name="connsiteY0" fmla="*/ 0 h 2971471"/>
              <a:gd name="connsiteX1" fmla="*/ 3694704 w 3694704"/>
              <a:gd name="connsiteY1" fmla="*/ 1722598 h 2971471"/>
              <a:gd name="connsiteX2" fmla="*/ 0 w 3694704"/>
              <a:gd name="connsiteY2" fmla="*/ 2971471 h 2971471"/>
              <a:gd name="connsiteX3" fmla="*/ 2305378 w 3694704"/>
              <a:gd name="connsiteY3" fmla="*/ 0 h 2971471"/>
              <a:gd name="connsiteX0" fmla="*/ 2319025 w 3708351"/>
              <a:gd name="connsiteY0" fmla="*/ 0 h 2971471"/>
              <a:gd name="connsiteX1" fmla="*/ 3708351 w 3708351"/>
              <a:gd name="connsiteY1" fmla="*/ 1722598 h 2971471"/>
              <a:gd name="connsiteX2" fmla="*/ 0 w 3708351"/>
              <a:gd name="connsiteY2" fmla="*/ 2971471 h 2971471"/>
              <a:gd name="connsiteX3" fmla="*/ 2319025 w 3708351"/>
              <a:gd name="connsiteY3" fmla="*/ 0 h 29714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708351" h="2971471">
                <a:moveTo>
                  <a:pt x="2319025" y="0"/>
                </a:moveTo>
                <a:lnTo>
                  <a:pt x="3708351" y="1722598"/>
                </a:lnTo>
                <a:lnTo>
                  <a:pt x="0" y="2971471"/>
                </a:lnTo>
                <a:lnTo>
                  <a:pt x="2319025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5000">
                <a:schemeClr val="accent2"/>
              </a:gs>
            </a:gsLst>
            <a:lin ang="12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-3084" y="-4317"/>
            <a:ext cx="3366670" cy="1808791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346198"/>
              <a:gd name="connsiteY0" fmla="*/ 0 h 1771137"/>
              <a:gd name="connsiteX1" fmla="*/ 3346198 w 3346198"/>
              <a:gd name="connsiteY1" fmla="*/ 3282 h 1771137"/>
              <a:gd name="connsiteX2" fmla="*/ 3153403 w 3346198"/>
              <a:gd name="connsiteY2" fmla="*/ 1771137 h 1771137"/>
              <a:gd name="connsiteX3" fmla="*/ 0 w 3346198"/>
              <a:gd name="connsiteY3" fmla="*/ 0 h 1771137"/>
              <a:gd name="connsiteX0" fmla="*/ 0 w 3346198"/>
              <a:gd name="connsiteY0" fmla="*/ 0 h 1766374"/>
              <a:gd name="connsiteX1" fmla="*/ 3346198 w 3346198"/>
              <a:gd name="connsiteY1" fmla="*/ 3282 h 1766374"/>
              <a:gd name="connsiteX2" fmla="*/ 3110540 w 3346198"/>
              <a:gd name="connsiteY2" fmla="*/ 1766374 h 1766374"/>
              <a:gd name="connsiteX3" fmla="*/ 0 w 3346198"/>
              <a:gd name="connsiteY3" fmla="*/ 0 h 1766374"/>
              <a:gd name="connsiteX0" fmla="*/ 0 w 3346198"/>
              <a:gd name="connsiteY0" fmla="*/ 0 h 1780662"/>
              <a:gd name="connsiteX1" fmla="*/ 3346198 w 3346198"/>
              <a:gd name="connsiteY1" fmla="*/ 3282 h 1780662"/>
              <a:gd name="connsiteX2" fmla="*/ 3091490 w 3346198"/>
              <a:gd name="connsiteY2" fmla="*/ 1780662 h 1780662"/>
              <a:gd name="connsiteX3" fmla="*/ 0 w 3346198"/>
              <a:gd name="connsiteY3" fmla="*/ 0 h 1780662"/>
              <a:gd name="connsiteX0" fmla="*/ 0 w 3346198"/>
              <a:gd name="connsiteY0" fmla="*/ 0 h 1804474"/>
              <a:gd name="connsiteX1" fmla="*/ 3346198 w 3346198"/>
              <a:gd name="connsiteY1" fmla="*/ 3282 h 1804474"/>
              <a:gd name="connsiteX2" fmla="*/ 3115303 w 3346198"/>
              <a:gd name="connsiteY2" fmla="*/ 1804474 h 1804474"/>
              <a:gd name="connsiteX3" fmla="*/ 0 w 3346198"/>
              <a:gd name="connsiteY3" fmla="*/ 0 h 1804474"/>
              <a:gd name="connsiteX0" fmla="*/ 0 w 3346198"/>
              <a:gd name="connsiteY0" fmla="*/ 10366 h 1801192"/>
              <a:gd name="connsiteX1" fmla="*/ 3346198 w 3346198"/>
              <a:gd name="connsiteY1" fmla="*/ 0 h 1801192"/>
              <a:gd name="connsiteX2" fmla="*/ 3115303 w 3346198"/>
              <a:gd name="connsiteY2" fmla="*/ 1801192 h 1801192"/>
              <a:gd name="connsiteX3" fmla="*/ 0 w 3346198"/>
              <a:gd name="connsiteY3" fmla="*/ 10366 h 1801192"/>
              <a:gd name="connsiteX0" fmla="*/ 0 w 3366670"/>
              <a:gd name="connsiteY0" fmla="*/ 0 h 1818122"/>
              <a:gd name="connsiteX1" fmla="*/ 3366670 w 3366670"/>
              <a:gd name="connsiteY1" fmla="*/ 16930 h 1818122"/>
              <a:gd name="connsiteX2" fmla="*/ 3135775 w 3366670"/>
              <a:gd name="connsiteY2" fmla="*/ 1818122 h 1818122"/>
              <a:gd name="connsiteX3" fmla="*/ 0 w 3366670"/>
              <a:gd name="connsiteY3" fmla="*/ 0 h 1818122"/>
              <a:gd name="connsiteX0" fmla="*/ 0 w 3363258"/>
              <a:gd name="connsiteY0" fmla="*/ 0 h 1811298"/>
              <a:gd name="connsiteX1" fmla="*/ 3363258 w 3363258"/>
              <a:gd name="connsiteY1" fmla="*/ 10106 h 1811298"/>
              <a:gd name="connsiteX2" fmla="*/ 3132363 w 3363258"/>
              <a:gd name="connsiteY2" fmla="*/ 1811298 h 1811298"/>
              <a:gd name="connsiteX3" fmla="*/ 0 w 3363258"/>
              <a:gd name="connsiteY3" fmla="*/ 0 h 1811298"/>
              <a:gd name="connsiteX0" fmla="*/ 0 w 3363258"/>
              <a:gd name="connsiteY0" fmla="*/ 0 h 1807886"/>
              <a:gd name="connsiteX1" fmla="*/ 3363258 w 3363258"/>
              <a:gd name="connsiteY1" fmla="*/ 6694 h 1807886"/>
              <a:gd name="connsiteX2" fmla="*/ 3132363 w 3363258"/>
              <a:gd name="connsiteY2" fmla="*/ 1807886 h 1807886"/>
              <a:gd name="connsiteX3" fmla="*/ 0 w 3363258"/>
              <a:gd name="connsiteY3" fmla="*/ 0 h 1807886"/>
              <a:gd name="connsiteX0" fmla="*/ 0 w 3363258"/>
              <a:gd name="connsiteY0" fmla="*/ 3542 h 1801192"/>
              <a:gd name="connsiteX1" fmla="*/ 3363258 w 3363258"/>
              <a:gd name="connsiteY1" fmla="*/ 0 h 1801192"/>
              <a:gd name="connsiteX2" fmla="*/ 3132363 w 3363258"/>
              <a:gd name="connsiteY2" fmla="*/ 1801192 h 1801192"/>
              <a:gd name="connsiteX3" fmla="*/ 0 w 3363258"/>
              <a:gd name="connsiteY3" fmla="*/ 3542 h 1801192"/>
              <a:gd name="connsiteX0" fmla="*/ 0 w 3366670"/>
              <a:gd name="connsiteY0" fmla="*/ 0 h 1804474"/>
              <a:gd name="connsiteX1" fmla="*/ 3366670 w 3366670"/>
              <a:gd name="connsiteY1" fmla="*/ 3282 h 1804474"/>
              <a:gd name="connsiteX2" fmla="*/ 3135775 w 3366670"/>
              <a:gd name="connsiteY2" fmla="*/ 1804474 h 1804474"/>
              <a:gd name="connsiteX3" fmla="*/ 0 w 3366670"/>
              <a:gd name="connsiteY3" fmla="*/ 0 h 1804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66670" h="1804474">
                <a:moveTo>
                  <a:pt x="0" y="0"/>
                </a:moveTo>
                <a:lnTo>
                  <a:pt x="3366670" y="3282"/>
                </a:lnTo>
                <a:lnTo>
                  <a:pt x="3135775" y="180447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3111696" y="1778990"/>
            <a:ext cx="3269644" cy="3085357"/>
          </a:xfrm>
          <a:custGeom>
            <a:avLst/>
            <a:gdLst>
              <a:gd name="connsiteX0" fmla="*/ 0 w 3237186"/>
              <a:gd name="connsiteY0" fmla="*/ 0 h 3095296"/>
              <a:gd name="connsiteX1" fmla="*/ 441434 w 3237186"/>
              <a:gd name="connsiteY1" fmla="*/ 3095296 h 3095296"/>
              <a:gd name="connsiteX2" fmla="*/ 3237186 w 3237186"/>
              <a:gd name="connsiteY2" fmla="*/ 1255986 h 3095296"/>
              <a:gd name="connsiteX3" fmla="*/ 0 w 3237186"/>
              <a:gd name="connsiteY3" fmla="*/ 0 h 3095296"/>
              <a:gd name="connsiteX0" fmla="*/ 0 w 3237186"/>
              <a:gd name="connsiteY0" fmla="*/ 0 h 3109584"/>
              <a:gd name="connsiteX1" fmla="*/ 441434 w 3237186"/>
              <a:gd name="connsiteY1" fmla="*/ 3109584 h 3109584"/>
              <a:gd name="connsiteX2" fmla="*/ 3237186 w 3237186"/>
              <a:gd name="connsiteY2" fmla="*/ 1270274 h 3109584"/>
              <a:gd name="connsiteX3" fmla="*/ 0 w 3237186"/>
              <a:gd name="connsiteY3" fmla="*/ 0 h 3109584"/>
              <a:gd name="connsiteX0" fmla="*/ 0 w 3237186"/>
              <a:gd name="connsiteY0" fmla="*/ 0 h 3085764"/>
              <a:gd name="connsiteX1" fmla="*/ 441434 w 3237186"/>
              <a:gd name="connsiteY1" fmla="*/ 3085764 h 3085764"/>
              <a:gd name="connsiteX2" fmla="*/ 3237186 w 3237186"/>
              <a:gd name="connsiteY2" fmla="*/ 1246454 h 3085764"/>
              <a:gd name="connsiteX3" fmla="*/ 0 w 3237186"/>
              <a:gd name="connsiteY3" fmla="*/ 0 h 3085764"/>
              <a:gd name="connsiteX0" fmla="*/ 0 w 3255520"/>
              <a:gd name="connsiteY0" fmla="*/ 0 h 3085764"/>
              <a:gd name="connsiteX1" fmla="*/ 441434 w 3255520"/>
              <a:gd name="connsiteY1" fmla="*/ 3085764 h 3085764"/>
              <a:gd name="connsiteX2" fmla="*/ 3255520 w 3255520"/>
              <a:gd name="connsiteY2" fmla="*/ 1239108 h 3085764"/>
              <a:gd name="connsiteX3" fmla="*/ 0 w 3255520"/>
              <a:gd name="connsiteY3" fmla="*/ 0 h 3085764"/>
              <a:gd name="connsiteX0" fmla="*/ 0 w 3255520"/>
              <a:gd name="connsiteY0" fmla="*/ 0 h 3088940"/>
              <a:gd name="connsiteX1" fmla="*/ 460457 w 3255520"/>
              <a:gd name="connsiteY1" fmla="*/ 3088940 h 3088940"/>
              <a:gd name="connsiteX2" fmla="*/ 3255520 w 3255520"/>
              <a:gd name="connsiteY2" fmla="*/ 1239108 h 3088940"/>
              <a:gd name="connsiteX3" fmla="*/ 0 w 3255520"/>
              <a:gd name="connsiteY3" fmla="*/ 0 h 3088940"/>
              <a:gd name="connsiteX0" fmla="*/ 0 w 3262334"/>
              <a:gd name="connsiteY0" fmla="*/ 0 h 3088940"/>
              <a:gd name="connsiteX1" fmla="*/ 460457 w 3262334"/>
              <a:gd name="connsiteY1" fmla="*/ 3088940 h 3088940"/>
              <a:gd name="connsiteX2" fmla="*/ 3262334 w 3262334"/>
              <a:gd name="connsiteY2" fmla="*/ 1239108 h 3088940"/>
              <a:gd name="connsiteX3" fmla="*/ 0 w 3262334"/>
              <a:gd name="connsiteY3" fmla="*/ 0 h 3088940"/>
              <a:gd name="connsiteX0" fmla="*/ 0 w 3264905"/>
              <a:gd name="connsiteY0" fmla="*/ 0 h 3086363"/>
              <a:gd name="connsiteX1" fmla="*/ 463028 w 3264905"/>
              <a:gd name="connsiteY1" fmla="*/ 3086363 h 3086363"/>
              <a:gd name="connsiteX2" fmla="*/ 3264905 w 3264905"/>
              <a:gd name="connsiteY2" fmla="*/ 1236531 h 3086363"/>
              <a:gd name="connsiteX3" fmla="*/ 0 w 3264905"/>
              <a:gd name="connsiteY3" fmla="*/ 0 h 30863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4905" h="3086363">
                <a:moveTo>
                  <a:pt x="0" y="0"/>
                </a:moveTo>
                <a:lnTo>
                  <a:pt x="463028" y="3086363"/>
                </a:lnTo>
                <a:lnTo>
                  <a:pt x="3264905" y="1236531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12" name="Freeform 11"/>
          <p:cNvSpPr/>
          <p:nvPr/>
        </p:nvSpPr>
        <p:spPr>
          <a:xfrm>
            <a:off x="7713406" y="2411362"/>
            <a:ext cx="1983659" cy="4457360"/>
          </a:xfrm>
          <a:custGeom>
            <a:avLst/>
            <a:gdLst>
              <a:gd name="connsiteX0" fmla="*/ 1983659 w 1983659"/>
              <a:gd name="connsiteY0" fmla="*/ 0 h 4431891"/>
              <a:gd name="connsiteX1" fmla="*/ 1032388 w 1983659"/>
              <a:gd name="connsiteY1" fmla="*/ 4431891 h 4431891"/>
              <a:gd name="connsiteX2" fmla="*/ 0 w 1983659"/>
              <a:gd name="connsiteY2" fmla="*/ 2286000 h 4431891"/>
              <a:gd name="connsiteX3" fmla="*/ 1983659 w 1983659"/>
              <a:gd name="connsiteY3" fmla="*/ 0 h 4431891"/>
              <a:gd name="connsiteX0" fmla="*/ 1983659 w 1983659"/>
              <a:gd name="connsiteY0" fmla="*/ 0 h 4439842"/>
              <a:gd name="connsiteX1" fmla="*/ 1000583 w 1983659"/>
              <a:gd name="connsiteY1" fmla="*/ 4439842 h 4439842"/>
              <a:gd name="connsiteX2" fmla="*/ 0 w 1983659"/>
              <a:gd name="connsiteY2" fmla="*/ 2286000 h 4439842"/>
              <a:gd name="connsiteX3" fmla="*/ 1983659 w 1983659"/>
              <a:gd name="connsiteY3" fmla="*/ 0 h 4439842"/>
              <a:gd name="connsiteX0" fmla="*/ 1983659 w 1983659"/>
              <a:gd name="connsiteY0" fmla="*/ 0 h 4447794"/>
              <a:gd name="connsiteX1" fmla="*/ 1000583 w 1983659"/>
              <a:gd name="connsiteY1" fmla="*/ 4447794 h 4447794"/>
              <a:gd name="connsiteX2" fmla="*/ 0 w 1983659"/>
              <a:gd name="connsiteY2" fmla="*/ 2286000 h 4447794"/>
              <a:gd name="connsiteX3" fmla="*/ 1983659 w 1983659"/>
              <a:gd name="connsiteY3" fmla="*/ 0 h 4447794"/>
              <a:gd name="connsiteX0" fmla="*/ 1983659 w 1983659"/>
              <a:gd name="connsiteY0" fmla="*/ 0 h 4471648"/>
              <a:gd name="connsiteX1" fmla="*/ 1000583 w 1983659"/>
              <a:gd name="connsiteY1" fmla="*/ 4471648 h 4471648"/>
              <a:gd name="connsiteX2" fmla="*/ 0 w 1983659"/>
              <a:gd name="connsiteY2" fmla="*/ 2286000 h 4471648"/>
              <a:gd name="connsiteX3" fmla="*/ 1983659 w 1983659"/>
              <a:gd name="connsiteY3" fmla="*/ 0 h 4471648"/>
              <a:gd name="connsiteX0" fmla="*/ 1983659 w 1983659"/>
              <a:gd name="connsiteY0" fmla="*/ 0 h 4457360"/>
              <a:gd name="connsiteX1" fmla="*/ 995820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  <a:gd name="connsiteX0" fmla="*/ 1983659 w 1983659"/>
              <a:gd name="connsiteY0" fmla="*/ 0 h 4457360"/>
              <a:gd name="connsiteX1" fmla="*/ 991058 w 1983659"/>
              <a:gd name="connsiteY1" fmla="*/ 4457360 h 4457360"/>
              <a:gd name="connsiteX2" fmla="*/ 0 w 1983659"/>
              <a:gd name="connsiteY2" fmla="*/ 2286000 h 4457360"/>
              <a:gd name="connsiteX3" fmla="*/ 1983659 w 1983659"/>
              <a:gd name="connsiteY3" fmla="*/ 0 h 4457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983659" h="4457360">
                <a:moveTo>
                  <a:pt x="1983659" y="0"/>
                </a:moveTo>
                <a:lnTo>
                  <a:pt x="991058" y="4457360"/>
                </a:lnTo>
                <a:lnTo>
                  <a:pt x="0" y="2286000"/>
                </a:lnTo>
                <a:lnTo>
                  <a:pt x="1983659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73000">
                <a:schemeClr val="accent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13" name="Freeform 12"/>
          <p:cNvSpPr/>
          <p:nvPr/>
        </p:nvSpPr>
        <p:spPr>
          <a:xfrm>
            <a:off x="6341758" y="1209676"/>
            <a:ext cx="3359456" cy="1822946"/>
          </a:xfrm>
          <a:custGeom>
            <a:avLst/>
            <a:gdLst>
              <a:gd name="connsiteX0" fmla="*/ 1271587 w 3305175"/>
              <a:gd name="connsiteY0" fmla="*/ 0 h 1809750"/>
              <a:gd name="connsiteX1" fmla="*/ 3305175 w 3305175"/>
              <a:gd name="connsiteY1" fmla="*/ 1233487 h 1809750"/>
              <a:gd name="connsiteX2" fmla="*/ 0 w 3305175"/>
              <a:gd name="connsiteY2" fmla="*/ 1809750 h 1809750"/>
              <a:gd name="connsiteX3" fmla="*/ 1271587 w 3305175"/>
              <a:gd name="connsiteY3" fmla="*/ 0 h 1809750"/>
              <a:gd name="connsiteX0" fmla="*/ 1281112 w 3314700"/>
              <a:gd name="connsiteY0" fmla="*/ 0 h 1828800"/>
              <a:gd name="connsiteX1" fmla="*/ 3314700 w 3314700"/>
              <a:gd name="connsiteY1" fmla="*/ 1233487 h 1828800"/>
              <a:gd name="connsiteX2" fmla="*/ 0 w 3314700"/>
              <a:gd name="connsiteY2" fmla="*/ 1828800 h 1828800"/>
              <a:gd name="connsiteX3" fmla="*/ 1281112 w 3314700"/>
              <a:gd name="connsiteY3" fmla="*/ 0 h 1828800"/>
              <a:gd name="connsiteX0" fmla="*/ 1300162 w 3333750"/>
              <a:gd name="connsiteY0" fmla="*/ 0 h 1824037"/>
              <a:gd name="connsiteX1" fmla="*/ 3333750 w 3333750"/>
              <a:gd name="connsiteY1" fmla="*/ 1233487 h 1824037"/>
              <a:gd name="connsiteX2" fmla="*/ 0 w 3333750"/>
              <a:gd name="connsiteY2" fmla="*/ 1824037 h 1824037"/>
              <a:gd name="connsiteX3" fmla="*/ 1300162 w 3333750"/>
              <a:gd name="connsiteY3" fmla="*/ 0 h 1824037"/>
              <a:gd name="connsiteX0" fmla="*/ 1314449 w 3333750"/>
              <a:gd name="connsiteY0" fmla="*/ 0 h 1381124"/>
              <a:gd name="connsiteX1" fmla="*/ 3333750 w 3333750"/>
              <a:gd name="connsiteY1" fmla="*/ 790574 h 1381124"/>
              <a:gd name="connsiteX2" fmla="*/ 0 w 3333750"/>
              <a:gd name="connsiteY2" fmla="*/ 1381124 h 1381124"/>
              <a:gd name="connsiteX3" fmla="*/ 1314449 w 3333750"/>
              <a:gd name="connsiteY3" fmla="*/ 0 h 138112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00162 w 3333750"/>
              <a:gd name="connsiteY0" fmla="*/ 0 h 1819274"/>
              <a:gd name="connsiteX1" fmla="*/ 3333750 w 3333750"/>
              <a:gd name="connsiteY1" fmla="*/ 1228724 h 1819274"/>
              <a:gd name="connsiteX2" fmla="*/ 0 w 3333750"/>
              <a:gd name="connsiteY2" fmla="*/ 1819274 h 1819274"/>
              <a:gd name="connsiteX3" fmla="*/ 1300162 w 3333750"/>
              <a:gd name="connsiteY3" fmla="*/ 0 h 1819274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  <a:gd name="connsiteX0" fmla="*/ 1325868 w 3359456"/>
              <a:gd name="connsiteY0" fmla="*/ 0 h 1822946"/>
              <a:gd name="connsiteX1" fmla="*/ 3359456 w 3359456"/>
              <a:gd name="connsiteY1" fmla="*/ 1228724 h 1822946"/>
              <a:gd name="connsiteX2" fmla="*/ 0 w 3359456"/>
              <a:gd name="connsiteY2" fmla="*/ 1822946 h 1822946"/>
              <a:gd name="connsiteX3" fmla="*/ 1325868 w 3359456"/>
              <a:gd name="connsiteY3" fmla="*/ 0 h 182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59456" h="1822946">
                <a:moveTo>
                  <a:pt x="1325868" y="0"/>
                </a:moveTo>
                <a:lnTo>
                  <a:pt x="3359456" y="1228724"/>
                </a:lnTo>
                <a:lnTo>
                  <a:pt x="0" y="1822946"/>
                </a:lnTo>
                <a:lnTo>
                  <a:pt x="1325868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96000">
                <a:schemeClr val="accent2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14" name="Freeform 13"/>
          <p:cNvSpPr/>
          <p:nvPr/>
        </p:nvSpPr>
        <p:spPr>
          <a:xfrm>
            <a:off x="-226" y="-2"/>
            <a:ext cx="1040749" cy="6862615"/>
          </a:xfrm>
          <a:custGeom>
            <a:avLst/>
            <a:gdLst>
              <a:gd name="connsiteX0" fmla="*/ 0 w 1076445"/>
              <a:gd name="connsiteY0" fmla="*/ 0 h 6817489"/>
              <a:gd name="connsiteX1" fmla="*/ 1076445 w 1076445"/>
              <a:gd name="connsiteY1" fmla="*/ 1805651 h 6817489"/>
              <a:gd name="connsiteX2" fmla="*/ 11574 w 1076445"/>
              <a:gd name="connsiteY2" fmla="*/ 6817489 h 6817489"/>
              <a:gd name="connsiteX3" fmla="*/ 0 w 1076445"/>
              <a:gd name="connsiteY3" fmla="*/ 0 h 6817489"/>
              <a:gd name="connsiteX0" fmla="*/ 0 w 873245"/>
              <a:gd name="connsiteY0" fmla="*/ 0 h 6817489"/>
              <a:gd name="connsiteX1" fmla="*/ 873245 w 873245"/>
              <a:gd name="connsiteY1" fmla="*/ 1764376 h 6817489"/>
              <a:gd name="connsiteX2" fmla="*/ 11574 w 873245"/>
              <a:gd name="connsiteY2" fmla="*/ 6817489 h 6817489"/>
              <a:gd name="connsiteX3" fmla="*/ 0 w 873245"/>
              <a:gd name="connsiteY3" fmla="*/ 0 h 6817489"/>
              <a:gd name="connsiteX0" fmla="*/ 0 w 1047870"/>
              <a:gd name="connsiteY0" fmla="*/ 0 h 6817489"/>
              <a:gd name="connsiteX1" fmla="*/ 1047870 w 1047870"/>
              <a:gd name="connsiteY1" fmla="*/ 1770726 h 6817489"/>
              <a:gd name="connsiteX2" fmla="*/ 11574 w 1047870"/>
              <a:gd name="connsiteY2" fmla="*/ 6817489 h 6817489"/>
              <a:gd name="connsiteX3" fmla="*/ 0 w 1047870"/>
              <a:gd name="connsiteY3" fmla="*/ 0 h 6817489"/>
              <a:gd name="connsiteX0" fmla="*/ 0 w 698013"/>
              <a:gd name="connsiteY0" fmla="*/ 0 h 6817489"/>
              <a:gd name="connsiteX1" fmla="*/ 698013 w 698013"/>
              <a:gd name="connsiteY1" fmla="*/ 2181752 h 6817489"/>
              <a:gd name="connsiteX2" fmla="*/ 11574 w 698013"/>
              <a:gd name="connsiteY2" fmla="*/ 6817489 h 6817489"/>
              <a:gd name="connsiteX3" fmla="*/ 0 w 698013"/>
              <a:gd name="connsiteY3" fmla="*/ 0 h 6817489"/>
              <a:gd name="connsiteX0" fmla="*/ 0 w 1039919"/>
              <a:gd name="connsiteY0" fmla="*/ 0 h 6817489"/>
              <a:gd name="connsiteX1" fmla="*/ 1039919 w 1039919"/>
              <a:gd name="connsiteY1" fmla="*/ 1762823 h 6817489"/>
              <a:gd name="connsiteX2" fmla="*/ 11574 w 1039919"/>
              <a:gd name="connsiteY2" fmla="*/ 6817489 h 6817489"/>
              <a:gd name="connsiteX3" fmla="*/ 0 w 1039919"/>
              <a:gd name="connsiteY3" fmla="*/ 0 h 6817489"/>
              <a:gd name="connsiteX0" fmla="*/ 0 w 823788"/>
              <a:gd name="connsiteY0" fmla="*/ 0 h 6817489"/>
              <a:gd name="connsiteX1" fmla="*/ 823788 w 823788"/>
              <a:gd name="connsiteY1" fmla="*/ 1820668 h 6817489"/>
              <a:gd name="connsiteX2" fmla="*/ 11574 w 823788"/>
              <a:gd name="connsiteY2" fmla="*/ 6817489 h 6817489"/>
              <a:gd name="connsiteX3" fmla="*/ 0 w 823788"/>
              <a:gd name="connsiteY3" fmla="*/ 0 h 6817489"/>
              <a:gd name="connsiteX0" fmla="*/ 0 w 1035762"/>
              <a:gd name="connsiteY0" fmla="*/ 0 h 6817489"/>
              <a:gd name="connsiteX1" fmla="*/ 1035762 w 1035762"/>
              <a:gd name="connsiteY1" fmla="*/ 1766955 h 6817489"/>
              <a:gd name="connsiteX2" fmla="*/ 11574 w 1035762"/>
              <a:gd name="connsiteY2" fmla="*/ 6817489 h 6817489"/>
              <a:gd name="connsiteX3" fmla="*/ 0 w 1035762"/>
              <a:gd name="connsiteY3" fmla="*/ 0 h 6817489"/>
              <a:gd name="connsiteX0" fmla="*/ 0 w 1040524"/>
              <a:gd name="connsiteY0" fmla="*/ 0 h 6817489"/>
              <a:gd name="connsiteX1" fmla="*/ 1040524 w 1040524"/>
              <a:gd name="connsiteY1" fmla="*/ 1762221 h 6817489"/>
              <a:gd name="connsiteX2" fmla="*/ 11574 w 1040524"/>
              <a:gd name="connsiteY2" fmla="*/ 6817489 h 6817489"/>
              <a:gd name="connsiteX3" fmla="*/ 0 w 1040524"/>
              <a:gd name="connsiteY3" fmla="*/ 0 h 6817489"/>
              <a:gd name="connsiteX0" fmla="*/ 225 w 1040749"/>
              <a:gd name="connsiteY0" fmla="*/ 0 h 6858541"/>
              <a:gd name="connsiteX1" fmla="*/ 1040749 w 1040749"/>
              <a:gd name="connsiteY1" fmla="*/ 1762221 h 6858541"/>
              <a:gd name="connsiteX2" fmla="*/ 0 w 1040749"/>
              <a:gd name="connsiteY2" fmla="*/ 6858541 h 6858541"/>
              <a:gd name="connsiteX3" fmla="*/ 225 w 1040749"/>
              <a:gd name="connsiteY3" fmla="*/ 0 h 6858541"/>
              <a:gd name="connsiteX0" fmla="*/ 225 w 1040749"/>
              <a:gd name="connsiteY0" fmla="*/ 0 h 6835083"/>
              <a:gd name="connsiteX1" fmla="*/ 1040749 w 1040749"/>
              <a:gd name="connsiteY1" fmla="*/ 1762221 h 6835083"/>
              <a:gd name="connsiteX2" fmla="*/ 0 w 1040749"/>
              <a:gd name="connsiteY2" fmla="*/ 6835083 h 6835083"/>
              <a:gd name="connsiteX3" fmla="*/ 225 w 1040749"/>
              <a:gd name="connsiteY3" fmla="*/ 0 h 6835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40749" h="6835083">
                <a:moveTo>
                  <a:pt x="225" y="0"/>
                </a:moveTo>
                <a:lnTo>
                  <a:pt x="1040749" y="1762221"/>
                </a:lnTo>
                <a:lnTo>
                  <a:pt x="0" y="6835083"/>
                </a:lnTo>
                <a:lnTo>
                  <a:pt x="225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3119436" y="-1"/>
            <a:ext cx="3260163" cy="3022037"/>
          </a:xfrm>
          <a:custGeom>
            <a:avLst/>
            <a:gdLst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85737 w 3228975"/>
              <a:gd name="connsiteY3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1976437 w 3228975"/>
              <a:gd name="connsiteY3" fmla="*/ 1776413 h 3024188"/>
              <a:gd name="connsiteX4" fmla="*/ 185737 w 3228975"/>
              <a:gd name="connsiteY4" fmla="*/ 0 h 3024188"/>
              <a:gd name="connsiteX0" fmla="*/ 185737 w 3228975"/>
              <a:gd name="connsiteY0" fmla="*/ 0 h 3024188"/>
              <a:gd name="connsiteX1" fmla="*/ 0 w 3228975"/>
              <a:gd name="connsiteY1" fmla="*/ 1771650 h 3024188"/>
              <a:gd name="connsiteX2" fmla="*/ 3228975 w 3228975"/>
              <a:gd name="connsiteY2" fmla="*/ 3024188 h 3024188"/>
              <a:gd name="connsiteX3" fmla="*/ 2733674 w 3228975"/>
              <a:gd name="connsiteY3" fmla="*/ 1281113 h 3024188"/>
              <a:gd name="connsiteX4" fmla="*/ 185737 w 3228975"/>
              <a:gd name="connsiteY4" fmla="*/ 0 h 3024188"/>
              <a:gd name="connsiteX0" fmla="*/ 185737 w 3181350"/>
              <a:gd name="connsiteY0" fmla="*/ 0 h 2481263"/>
              <a:gd name="connsiteX1" fmla="*/ 0 w 3181350"/>
              <a:gd name="connsiteY1" fmla="*/ 1771650 h 2481263"/>
              <a:gd name="connsiteX2" fmla="*/ 3181350 w 3181350"/>
              <a:gd name="connsiteY2" fmla="*/ 2481263 h 2481263"/>
              <a:gd name="connsiteX3" fmla="*/ 2733674 w 3181350"/>
              <a:gd name="connsiteY3" fmla="*/ 1281113 h 2481263"/>
              <a:gd name="connsiteX4" fmla="*/ 185737 w 3181350"/>
              <a:gd name="connsiteY4" fmla="*/ 0 h 24812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1113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2733674 w 3214688"/>
              <a:gd name="connsiteY3" fmla="*/ 1285876 h 3014663"/>
              <a:gd name="connsiteX4" fmla="*/ 185737 w 3214688"/>
              <a:gd name="connsiteY4" fmla="*/ 0 h 3014663"/>
              <a:gd name="connsiteX0" fmla="*/ 185737 w 3214688"/>
              <a:gd name="connsiteY0" fmla="*/ 0 h 3014663"/>
              <a:gd name="connsiteX1" fmla="*/ 0 w 3214688"/>
              <a:gd name="connsiteY1" fmla="*/ 1771650 h 3014663"/>
              <a:gd name="connsiteX2" fmla="*/ 3214688 w 3214688"/>
              <a:gd name="connsiteY2" fmla="*/ 3014663 h 3014663"/>
              <a:gd name="connsiteX3" fmla="*/ 185737 w 3214688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81175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190500 w 3219451"/>
              <a:gd name="connsiteY0" fmla="*/ 0 h 3014663"/>
              <a:gd name="connsiteX1" fmla="*/ 0 w 3219451"/>
              <a:gd name="connsiteY1" fmla="*/ 1766887 h 3014663"/>
              <a:gd name="connsiteX2" fmla="*/ 3219451 w 3219451"/>
              <a:gd name="connsiteY2" fmla="*/ 3014663 h 3014663"/>
              <a:gd name="connsiteX3" fmla="*/ 190500 w 3219451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7165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14663"/>
              <a:gd name="connsiteX1" fmla="*/ 0 w 3252789"/>
              <a:gd name="connsiteY1" fmla="*/ 1790700 h 3014663"/>
              <a:gd name="connsiteX2" fmla="*/ 3252789 w 3252789"/>
              <a:gd name="connsiteY2" fmla="*/ 3014663 h 3014663"/>
              <a:gd name="connsiteX3" fmla="*/ 223838 w 3252789"/>
              <a:gd name="connsiteY3" fmla="*/ 0 h 3014663"/>
              <a:gd name="connsiteX0" fmla="*/ 223838 w 3252789"/>
              <a:gd name="connsiteY0" fmla="*/ 0 h 3022037"/>
              <a:gd name="connsiteX1" fmla="*/ 0 w 3252789"/>
              <a:gd name="connsiteY1" fmla="*/ 1790700 h 3022037"/>
              <a:gd name="connsiteX2" fmla="*/ 3252789 w 3252789"/>
              <a:gd name="connsiteY2" fmla="*/ 3022037 h 3022037"/>
              <a:gd name="connsiteX3" fmla="*/ 223838 w 3252789"/>
              <a:gd name="connsiteY3" fmla="*/ 0 h 3022037"/>
              <a:gd name="connsiteX0" fmla="*/ 223838 w 3260163"/>
              <a:gd name="connsiteY0" fmla="*/ 0 h 3014663"/>
              <a:gd name="connsiteX1" fmla="*/ 0 w 3260163"/>
              <a:gd name="connsiteY1" fmla="*/ 1790700 h 3014663"/>
              <a:gd name="connsiteX2" fmla="*/ 3260163 w 3260163"/>
              <a:gd name="connsiteY2" fmla="*/ 3014663 h 3014663"/>
              <a:gd name="connsiteX3" fmla="*/ 223838 w 3260163"/>
              <a:gd name="connsiteY3" fmla="*/ 0 h 3014663"/>
              <a:gd name="connsiteX0" fmla="*/ 223838 w 3260163"/>
              <a:gd name="connsiteY0" fmla="*/ 0 h 3022037"/>
              <a:gd name="connsiteX1" fmla="*/ 0 w 3260163"/>
              <a:gd name="connsiteY1" fmla="*/ 1790700 h 3022037"/>
              <a:gd name="connsiteX2" fmla="*/ 3260163 w 3260163"/>
              <a:gd name="connsiteY2" fmla="*/ 3022037 h 3022037"/>
              <a:gd name="connsiteX3" fmla="*/ 223838 w 3260163"/>
              <a:gd name="connsiteY3" fmla="*/ 0 h 30220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60163" h="3022037">
                <a:moveTo>
                  <a:pt x="223838" y="0"/>
                </a:moveTo>
                <a:lnTo>
                  <a:pt x="0" y="1790700"/>
                </a:lnTo>
                <a:lnTo>
                  <a:pt x="3260163" y="3022037"/>
                </a:lnTo>
                <a:lnTo>
                  <a:pt x="223838" y="0"/>
                </a:lnTo>
                <a:close/>
              </a:path>
            </a:pathLst>
          </a:custGeom>
          <a:gradFill>
            <a:gsLst>
              <a:gs pos="58000">
                <a:schemeClr val="accent2"/>
              </a:gs>
              <a:gs pos="0">
                <a:schemeClr val="accent1"/>
              </a:gs>
            </a:gsLst>
            <a:lin ang="21594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16" name="Freeform 15"/>
          <p:cNvSpPr/>
          <p:nvPr/>
        </p:nvSpPr>
        <p:spPr>
          <a:xfrm>
            <a:off x="3343275" y="0"/>
            <a:ext cx="4337998" cy="3019426"/>
          </a:xfrm>
          <a:custGeom>
            <a:avLst/>
            <a:gdLst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24350"/>
              <a:gd name="connsiteY0" fmla="*/ 0 h 3019426"/>
              <a:gd name="connsiteX1" fmla="*/ 4324350 w 4324350"/>
              <a:gd name="connsiteY1" fmla="*/ 1214438 h 3019426"/>
              <a:gd name="connsiteX2" fmla="*/ 3028950 w 4324350"/>
              <a:gd name="connsiteY2" fmla="*/ 3019426 h 3019426"/>
              <a:gd name="connsiteX3" fmla="*/ 0 w 4324350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28950 w 4337998"/>
              <a:gd name="connsiteY2" fmla="*/ 3019426 h 3019426"/>
              <a:gd name="connsiteX3" fmla="*/ 0 w 4337998"/>
              <a:gd name="connsiteY3" fmla="*/ 0 h 3019426"/>
              <a:gd name="connsiteX0" fmla="*/ 0 w 4337998"/>
              <a:gd name="connsiteY0" fmla="*/ 0 h 3019426"/>
              <a:gd name="connsiteX1" fmla="*/ 4337998 w 4337998"/>
              <a:gd name="connsiteY1" fmla="*/ 1214438 h 3019426"/>
              <a:gd name="connsiteX2" fmla="*/ 3015303 w 4337998"/>
              <a:gd name="connsiteY2" fmla="*/ 3019426 h 3019426"/>
              <a:gd name="connsiteX3" fmla="*/ 0 w 4337998"/>
              <a:gd name="connsiteY3" fmla="*/ 0 h 3019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37998" h="3019426">
                <a:moveTo>
                  <a:pt x="0" y="0"/>
                </a:moveTo>
                <a:lnTo>
                  <a:pt x="4337998" y="1214438"/>
                </a:lnTo>
                <a:lnTo>
                  <a:pt x="3015303" y="301942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">
                <a:schemeClr val="accent2"/>
              </a:gs>
              <a:gs pos="100000">
                <a:schemeClr val="accent1"/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r>
              <a:rPr lang="en-US" sz="1999" dirty="0">
                <a:solidFill>
                  <a:srgbClr val="FFFFFF"/>
                </a:solidFill>
              </a:rPr>
              <a:t>s</a:t>
            </a:r>
          </a:p>
        </p:txBody>
      </p:sp>
      <p:sp>
        <p:nvSpPr>
          <p:cNvPr id="17" name="Freeform 16"/>
          <p:cNvSpPr/>
          <p:nvPr/>
        </p:nvSpPr>
        <p:spPr>
          <a:xfrm>
            <a:off x="7667626" y="1"/>
            <a:ext cx="4524375" cy="1214438"/>
          </a:xfrm>
          <a:custGeom>
            <a:avLst/>
            <a:gdLst>
              <a:gd name="connsiteX0" fmla="*/ 3367088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67088 w 4524375"/>
              <a:gd name="connsiteY3" fmla="*/ 0 h 1223963"/>
              <a:gd name="connsiteX0" fmla="*/ 3352800 w 4524375"/>
              <a:gd name="connsiteY0" fmla="*/ 0 h 1233489"/>
              <a:gd name="connsiteX1" fmla="*/ 0 w 4524375"/>
              <a:gd name="connsiteY1" fmla="*/ 1233489 h 1233489"/>
              <a:gd name="connsiteX2" fmla="*/ 4524375 w 4524375"/>
              <a:gd name="connsiteY2" fmla="*/ 1081089 h 1233489"/>
              <a:gd name="connsiteX3" fmla="*/ 3352800 w 4524375"/>
              <a:gd name="connsiteY3" fmla="*/ 0 h 1233489"/>
              <a:gd name="connsiteX0" fmla="*/ 3352800 w 4524375"/>
              <a:gd name="connsiteY0" fmla="*/ 0 h 1228726"/>
              <a:gd name="connsiteX1" fmla="*/ 0 w 4524375"/>
              <a:gd name="connsiteY1" fmla="*/ 1228726 h 1228726"/>
              <a:gd name="connsiteX2" fmla="*/ 4524375 w 4524375"/>
              <a:gd name="connsiteY2" fmla="*/ 1076326 h 1228726"/>
              <a:gd name="connsiteX3" fmla="*/ 3352800 w 4524375"/>
              <a:gd name="connsiteY3" fmla="*/ 0 h 1228726"/>
              <a:gd name="connsiteX0" fmla="*/ 3357563 w 4524375"/>
              <a:gd name="connsiteY0" fmla="*/ 0 h 1223963"/>
              <a:gd name="connsiteX1" fmla="*/ 0 w 4524375"/>
              <a:gd name="connsiteY1" fmla="*/ 1223963 h 1223963"/>
              <a:gd name="connsiteX2" fmla="*/ 4524375 w 4524375"/>
              <a:gd name="connsiteY2" fmla="*/ 1071563 h 1223963"/>
              <a:gd name="connsiteX3" fmla="*/ 3357563 w 4524375"/>
              <a:gd name="connsiteY3" fmla="*/ 0 h 1223963"/>
              <a:gd name="connsiteX0" fmla="*/ 3371851 w 4538663"/>
              <a:gd name="connsiteY0" fmla="*/ 0 h 1219200"/>
              <a:gd name="connsiteX1" fmla="*/ 0 w 4538663"/>
              <a:gd name="connsiteY1" fmla="*/ 1219200 h 1219200"/>
              <a:gd name="connsiteX2" fmla="*/ 4538663 w 4538663"/>
              <a:gd name="connsiteY2" fmla="*/ 1071563 h 1219200"/>
              <a:gd name="connsiteX3" fmla="*/ 3371851 w 4538663"/>
              <a:gd name="connsiteY3" fmla="*/ 0 h 1219200"/>
              <a:gd name="connsiteX0" fmla="*/ 3243264 w 4410076"/>
              <a:gd name="connsiteY0" fmla="*/ 0 h 1071563"/>
              <a:gd name="connsiteX1" fmla="*/ 0 w 4410076"/>
              <a:gd name="connsiteY1" fmla="*/ 1033463 h 1071563"/>
              <a:gd name="connsiteX2" fmla="*/ 4410076 w 4410076"/>
              <a:gd name="connsiteY2" fmla="*/ 1071563 h 1071563"/>
              <a:gd name="connsiteX3" fmla="*/ 3243264 w 4410076"/>
              <a:gd name="connsiteY3" fmla="*/ 0 h 1071563"/>
              <a:gd name="connsiteX0" fmla="*/ 3352801 w 4519613"/>
              <a:gd name="connsiteY0" fmla="*/ 0 h 1214438"/>
              <a:gd name="connsiteX1" fmla="*/ 0 w 4519613"/>
              <a:gd name="connsiteY1" fmla="*/ 1214438 h 1214438"/>
              <a:gd name="connsiteX2" fmla="*/ 4519613 w 4519613"/>
              <a:gd name="connsiteY2" fmla="*/ 1071563 h 1214438"/>
              <a:gd name="connsiteX3" fmla="*/ 3352801 w 4519613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71563 h 1214438"/>
              <a:gd name="connsiteX3" fmla="*/ 3352801 w 4533261"/>
              <a:gd name="connsiteY3" fmla="*/ 0 h 1214438"/>
              <a:gd name="connsiteX0" fmla="*/ 3352801 w 4533261"/>
              <a:gd name="connsiteY0" fmla="*/ 0 h 1214438"/>
              <a:gd name="connsiteX1" fmla="*/ 0 w 4533261"/>
              <a:gd name="connsiteY1" fmla="*/ 1214438 h 1214438"/>
              <a:gd name="connsiteX2" fmla="*/ 4533261 w 4533261"/>
              <a:gd name="connsiteY2" fmla="*/ 1098859 h 1214438"/>
              <a:gd name="connsiteX3" fmla="*/ 3352801 w 4533261"/>
              <a:gd name="connsiteY3" fmla="*/ 0 h 1214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3261" h="1214438">
                <a:moveTo>
                  <a:pt x="3352801" y="0"/>
                </a:moveTo>
                <a:lnTo>
                  <a:pt x="0" y="1214438"/>
                </a:lnTo>
                <a:lnTo>
                  <a:pt x="4533261" y="1098859"/>
                </a:lnTo>
                <a:lnTo>
                  <a:pt x="3352801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100000">
                <a:schemeClr val="accent1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18" name="Freeform 17"/>
          <p:cNvSpPr/>
          <p:nvPr/>
        </p:nvSpPr>
        <p:spPr>
          <a:xfrm>
            <a:off x="11015665" y="1"/>
            <a:ext cx="1176841" cy="1098080"/>
          </a:xfrm>
          <a:custGeom>
            <a:avLst/>
            <a:gdLst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1575"/>
              <a:gd name="connsiteY0" fmla="*/ 0 h 1076325"/>
              <a:gd name="connsiteX1" fmla="*/ 1171575 w 1171575"/>
              <a:gd name="connsiteY1" fmla="*/ 1076325 h 1076325"/>
              <a:gd name="connsiteX2" fmla="*/ 1171575 w 1171575"/>
              <a:gd name="connsiteY2" fmla="*/ 0 h 1076325"/>
              <a:gd name="connsiteX3" fmla="*/ 0 w 1171575"/>
              <a:gd name="connsiteY3" fmla="*/ 0 h 1076325"/>
              <a:gd name="connsiteX0" fmla="*/ 0 w 1176299"/>
              <a:gd name="connsiteY0" fmla="*/ 0 h 1085850"/>
              <a:gd name="connsiteX1" fmla="*/ 1176299 w 1176299"/>
              <a:gd name="connsiteY1" fmla="*/ 1085850 h 1085850"/>
              <a:gd name="connsiteX2" fmla="*/ 1171575 w 1176299"/>
              <a:gd name="connsiteY2" fmla="*/ 0 h 1085850"/>
              <a:gd name="connsiteX3" fmla="*/ 0 w 1176299"/>
              <a:gd name="connsiteY3" fmla="*/ 0 h 1085850"/>
              <a:gd name="connsiteX0" fmla="*/ 0 w 1181344"/>
              <a:gd name="connsiteY0" fmla="*/ 0 h 1085850"/>
              <a:gd name="connsiteX1" fmla="*/ 1176299 w 1181344"/>
              <a:gd name="connsiteY1" fmla="*/ 1085850 h 1085850"/>
              <a:gd name="connsiteX2" fmla="*/ 1181138 w 1181344"/>
              <a:gd name="connsiteY2" fmla="*/ 0 h 1085850"/>
              <a:gd name="connsiteX3" fmla="*/ 0 w 1181344"/>
              <a:gd name="connsiteY3" fmla="*/ 0 h 1085850"/>
              <a:gd name="connsiteX0" fmla="*/ 0 w 1181586"/>
              <a:gd name="connsiteY0" fmla="*/ 0 h 1081088"/>
              <a:gd name="connsiteX1" fmla="*/ 1181080 w 1181586"/>
              <a:gd name="connsiteY1" fmla="*/ 1081088 h 1081088"/>
              <a:gd name="connsiteX2" fmla="*/ 1181138 w 1181586"/>
              <a:gd name="connsiteY2" fmla="*/ 0 h 1081088"/>
              <a:gd name="connsiteX3" fmla="*/ 0 w 1181586"/>
              <a:gd name="connsiteY3" fmla="*/ 0 h 1081088"/>
              <a:gd name="connsiteX0" fmla="*/ 0 w 1181586"/>
              <a:gd name="connsiteY0" fmla="*/ 0 h 1070785"/>
              <a:gd name="connsiteX1" fmla="*/ 1181080 w 1181586"/>
              <a:gd name="connsiteY1" fmla="*/ 1070785 h 1070785"/>
              <a:gd name="connsiteX2" fmla="*/ 1181138 w 1181586"/>
              <a:gd name="connsiteY2" fmla="*/ 0 h 1070785"/>
              <a:gd name="connsiteX3" fmla="*/ 0 w 1181586"/>
              <a:gd name="connsiteY3" fmla="*/ 0 h 1070785"/>
              <a:gd name="connsiteX0" fmla="*/ 0 w 1181152"/>
              <a:gd name="connsiteY0" fmla="*/ 0 h 593113"/>
              <a:gd name="connsiteX1" fmla="*/ 1057755 w 1181152"/>
              <a:gd name="connsiteY1" fmla="*/ 593113 h 593113"/>
              <a:gd name="connsiteX2" fmla="*/ 1181138 w 1181152"/>
              <a:gd name="connsiteY2" fmla="*/ 0 h 593113"/>
              <a:gd name="connsiteX3" fmla="*/ 0 w 1181152"/>
              <a:gd name="connsiteY3" fmla="*/ 0 h 593113"/>
              <a:gd name="connsiteX0" fmla="*/ 0 w 1181586"/>
              <a:gd name="connsiteY0" fmla="*/ 0 h 1098080"/>
              <a:gd name="connsiteX1" fmla="*/ 1181081 w 1181586"/>
              <a:gd name="connsiteY1" fmla="*/ 1098080 h 1098080"/>
              <a:gd name="connsiteX2" fmla="*/ 1181138 w 1181586"/>
              <a:gd name="connsiteY2" fmla="*/ 0 h 1098080"/>
              <a:gd name="connsiteX3" fmla="*/ 0 w 1181586"/>
              <a:gd name="connsiteY3" fmla="*/ 0 h 1098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81586" h="1098080">
                <a:moveTo>
                  <a:pt x="0" y="0"/>
                </a:moveTo>
                <a:lnTo>
                  <a:pt x="1181081" y="1098080"/>
                </a:lnTo>
                <a:cubicBezTo>
                  <a:pt x="1179506" y="736130"/>
                  <a:pt x="1182713" y="361950"/>
                  <a:pt x="1181138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23000">
                <a:schemeClr val="accent1"/>
              </a:gs>
              <a:gs pos="100000">
                <a:schemeClr val="accent2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19" name="Freeform 18"/>
          <p:cNvSpPr/>
          <p:nvPr/>
        </p:nvSpPr>
        <p:spPr>
          <a:xfrm>
            <a:off x="10959907" y="1057275"/>
            <a:ext cx="1232552" cy="3276600"/>
          </a:xfrm>
          <a:custGeom>
            <a:avLst/>
            <a:gdLst>
              <a:gd name="connsiteX0" fmla="*/ 1171575 w 1176337"/>
              <a:gd name="connsiteY0" fmla="*/ 0 h 3267075"/>
              <a:gd name="connsiteX1" fmla="*/ 0 w 1176337"/>
              <a:gd name="connsiteY1" fmla="*/ 2762250 h 3267075"/>
              <a:gd name="connsiteX2" fmla="*/ 1176337 w 1176337"/>
              <a:gd name="connsiteY2" fmla="*/ 3267075 h 3267075"/>
              <a:gd name="connsiteX3" fmla="*/ 1171575 w 1176337"/>
              <a:gd name="connsiteY3" fmla="*/ 0 h 3267075"/>
              <a:gd name="connsiteX0" fmla="*/ 1176337 w 1176795"/>
              <a:gd name="connsiteY0" fmla="*/ 0 h 3276600"/>
              <a:gd name="connsiteX1" fmla="*/ 0 w 1176795"/>
              <a:gd name="connsiteY1" fmla="*/ 2771775 h 3276600"/>
              <a:gd name="connsiteX2" fmla="*/ 1176337 w 1176795"/>
              <a:gd name="connsiteY2" fmla="*/ 3276600 h 3276600"/>
              <a:gd name="connsiteX3" fmla="*/ 1176337 w 1176795"/>
              <a:gd name="connsiteY3" fmla="*/ 0 h 3276600"/>
              <a:gd name="connsiteX0" fmla="*/ 1209791 w 1210249"/>
              <a:gd name="connsiteY0" fmla="*/ 0 h 3276600"/>
              <a:gd name="connsiteX1" fmla="*/ 0 w 1210249"/>
              <a:gd name="connsiteY1" fmla="*/ 2771775 h 3276600"/>
              <a:gd name="connsiteX2" fmla="*/ 1209791 w 1210249"/>
              <a:gd name="connsiteY2" fmla="*/ 3276600 h 3276600"/>
              <a:gd name="connsiteX3" fmla="*/ 1209791 w 1210249"/>
              <a:gd name="connsiteY3" fmla="*/ 0 h 3276600"/>
              <a:gd name="connsiteX0" fmla="*/ 1232094 w 1232552"/>
              <a:gd name="connsiteY0" fmla="*/ 0 h 3276600"/>
              <a:gd name="connsiteX1" fmla="*/ 0 w 1232552"/>
              <a:gd name="connsiteY1" fmla="*/ 2749472 h 3276600"/>
              <a:gd name="connsiteX2" fmla="*/ 1232094 w 1232552"/>
              <a:gd name="connsiteY2" fmla="*/ 3276600 h 3276600"/>
              <a:gd name="connsiteX3" fmla="*/ 1232094 w 1232552"/>
              <a:gd name="connsiteY3" fmla="*/ 0 h 3276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2552" h="3276600">
                <a:moveTo>
                  <a:pt x="1232094" y="0"/>
                </a:moveTo>
                <a:lnTo>
                  <a:pt x="0" y="2749472"/>
                </a:lnTo>
                <a:lnTo>
                  <a:pt x="1232094" y="3276600"/>
                </a:lnTo>
                <a:cubicBezTo>
                  <a:pt x="1230507" y="2187575"/>
                  <a:pt x="1233681" y="1089025"/>
                  <a:pt x="1232094" y="0"/>
                </a:cubicBez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0" name="Freeform 19"/>
          <p:cNvSpPr/>
          <p:nvPr/>
        </p:nvSpPr>
        <p:spPr>
          <a:xfrm>
            <a:off x="6366970" y="2428877"/>
            <a:ext cx="3339005" cy="2271713"/>
          </a:xfrm>
          <a:custGeom>
            <a:avLst/>
            <a:gdLst>
              <a:gd name="connsiteX0" fmla="*/ 0 w 3324225"/>
              <a:gd name="connsiteY0" fmla="*/ 590550 h 2271713"/>
              <a:gd name="connsiteX1" fmla="*/ 1343025 w 3324225"/>
              <a:gd name="connsiteY1" fmla="*/ 2271713 h 2271713"/>
              <a:gd name="connsiteX2" fmla="*/ 3324225 w 3324225"/>
              <a:gd name="connsiteY2" fmla="*/ 0 h 2271713"/>
              <a:gd name="connsiteX3" fmla="*/ 0 w 3324225"/>
              <a:gd name="connsiteY3" fmla="*/ 590550 h 2271713"/>
              <a:gd name="connsiteX0" fmla="*/ 0 w 3333750"/>
              <a:gd name="connsiteY0" fmla="*/ 585787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85787 h 2271713"/>
              <a:gd name="connsiteX0" fmla="*/ 0 w 3333750"/>
              <a:gd name="connsiteY0" fmla="*/ 591043 h 2271713"/>
              <a:gd name="connsiteX1" fmla="*/ 1352550 w 3333750"/>
              <a:gd name="connsiteY1" fmla="*/ 2271713 h 2271713"/>
              <a:gd name="connsiteX2" fmla="*/ 3333750 w 3333750"/>
              <a:gd name="connsiteY2" fmla="*/ 0 h 2271713"/>
              <a:gd name="connsiteX3" fmla="*/ 0 w 3333750"/>
              <a:gd name="connsiteY3" fmla="*/ 591043 h 2271713"/>
              <a:gd name="connsiteX0" fmla="*/ 0 w 3339005"/>
              <a:gd name="connsiteY0" fmla="*/ 591043 h 2271713"/>
              <a:gd name="connsiteX1" fmla="*/ 1357805 w 3339005"/>
              <a:gd name="connsiteY1" fmla="*/ 2271713 h 2271713"/>
              <a:gd name="connsiteX2" fmla="*/ 3339005 w 3339005"/>
              <a:gd name="connsiteY2" fmla="*/ 0 h 2271713"/>
              <a:gd name="connsiteX3" fmla="*/ 0 w 3339005"/>
              <a:gd name="connsiteY3" fmla="*/ 591043 h 22717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39005" h="2271713">
                <a:moveTo>
                  <a:pt x="0" y="591043"/>
                </a:moveTo>
                <a:lnTo>
                  <a:pt x="1357805" y="2271713"/>
                </a:lnTo>
                <a:lnTo>
                  <a:pt x="3339005" y="0"/>
                </a:lnTo>
                <a:lnTo>
                  <a:pt x="0" y="591043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87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1" name="Freeform 20"/>
          <p:cNvSpPr/>
          <p:nvPr/>
        </p:nvSpPr>
        <p:spPr>
          <a:xfrm>
            <a:off x="1025775" y="1761707"/>
            <a:ext cx="2098477" cy="1910094"/>
          </a:xfrm>
          <a:custGeom>
            <a:avLst/>
            <a:gdLst>
              <a:gd name="connsiteX0" fmla="*/ 2086304 w 2086304"/>
              <a:gd name="connsiteY0" fmla="*/ 0 h 1886607"/>
              <a:gd name="connsiteX1" fmla="*/ 0 w 2086304"/>
              <a:gd name="connsiteY1" fmla="*/ 15765 h 1886607"/>
              <a:gd name="connsiteX2" fmla="*/ 362607 w 2086304"/>
              <a:gd name="connsiteY2" fmla="*/ 1886607 h 1886607"/>
              <a:gd name="connsiteX3" fmla="*/ 2086304 w 2086304"/>
              <a:gd name="connsiteY3" fmla="*/ 0 h 1886607"/>
              <a:gd name="connsiteX0" fmla="*/ 2101053 w 2101053"/>
              <a:gd name="connsiteY0" fmla="*/ 0 h 1886607"/>
              <a:gd name="connsiteX1" fmla="*/ 0 w 2101053"/>
              <a:gd name="connsiteY1" fmla="*/ 1207 h 1886607"/>
              <a:gd name="connsiteX2" fmla="*/ 377356 w 2101053"/>
              <a:gd name="connsiteY2" fmla="*/ 1886607 h 1886607"/>
              <a:gd name="connsiteX3" fmla="*/ 2101053 w 2101053"/>
              <a:gd name="connsiteY3" fmla="*/ 0 h 1886607"/>
              <a:gd name="connsiteX0" fmla="*/ 2098477 w 2098477"/>
              <a:gd name="connsiteY0" fmla="*/ 8963 h 1885400"/>
              <a:gd name="connsiteX1" fmla="*/ 0 w 2098477"/>
              <a:gd name="connsiteY1" fmla="*/ 0 h 1885400"/>
              <a:gd name="connsiteX2" fmla="*/ 377356 w 2098477"/>
              <a:gd name="connsiteY2" fmla="*/ 1885400 h 1885400"/>
              <a:gd name="connsiteX3" fmla="*/ 2098477 w 2098477"/>
              <a:gd name="connsiteY3" fmla="*/ 8963 h 1885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098477" h="1885400">
                <a:moveTo>
                  <a:pt x="2098477" y="8963"/>
                </a:moveTo>
                <a:lnTo>
                  <a:pt x="0" y="0"/>
                </a:lnTo>
                <a:lnTo>
                  <a:pt x="377356" y="1885400"/>
                </a:lnTo>
                <a:lnTo>
                  <a:pt x="2098477" y="8963"/>
                </a:lnTo>
                <a:close/>
              </a:path>
            </a:pathLst>
          </a:custGeom>
          <a:gradFill>
            <a:gsLst>
              <a:gs pos="8000">
                <a:schemeClr val="accent2"/>
              </a:gs>
              <a:gs pos="90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2" name="Freeform 21"/>
          <p:cNvSpPr/>
          <p:nvPr/>
        </p:nvSpPr>
        <p:spPr>
          <a:xfrm>
            <a:off x="3532" y="4857972"/>
            <a:ext cx="4090198" cy="2007612"/>
          </a:xfrm>
          <a:custGeom>
            <a:avLst/>
            <a:gdLst>
              <a:gd name="connsiteX0" fmla="*/ 3576398 w 4077729"/>
              <a:gd name="connsiteY0" fmla="*/ 0 h 1994733"/>
              <a:gd name="connsiteX1" fmla="*/ 4077729 w 4077729"/>
              <a:gd name="connsiteY1" fmla="*/ 1101516 h 1994733"/>
              <a:gd name="connsiteX2" fmla="*/ 0 w 4077729"/>
              <a:gd name="connsiteY2" fmla="*/ 1994733 h 1994733"/>
              <a:gd name="connsiteX3" fmla="*/ 3576398 w 4077729"/>
              <a:gd name="connsiteY3" fmla="*/ 0 h 1994733"/>
              <a:gd name="connsiteX0" fmla="*/ 3576398 w 4086042"/>
              <a:gd name="connsiteY0" fmla="*/ 0 h 1994733"/>
              <a:gd name="connsiteX1" fmla="*/ 4086042 w 4086042"/>
              <a:gd name="connsiteY1" fmla="*/ 1093204 h 1994733"/>
              <a:gd name="connsiteX2" fmla="*/ 0 w 4086042"/>
              <a:gd name="connsiteY2" fmla="*/ 1994733 h 1994733"/>
              <a:gd name="connsiteX3" fmla="*/ 3576398 w 4086042"/>
              <a:gd name="connsiteY3" fmla="*/ 0 h 1994733"/>
              <a:gd name="connsiteX0" fmla="*/ 3576398 w 4090198"/>
              <a:gd name="connsiteY0" fmla="*/ 0 h 1994733"/>
              <a:gd name="connsiteX1" fmla="*/ 4090198 w 4090198"/>
              <a:gd name="connsiteY1" fmla="*/ 1084892 h 1994733"/>
              <a:gd name="connsiteX2" fmla="*/ 0 w 4090198"/>
              <a:gd name="connsiteY2" fmla="*/ 1994733 h 1994733"/>
              <a:gd name="connsiteX3" fmla="*/ 3576398 w 4090198"/>
              <a:gd name="connsiteY3" fmla="*/ 0 h 1994733"/>
              <a:gd name="connsiteX0" fmla="*/ 3576398 w 4090198"/>
              <a:gd name="connsiteY0" fmla="*/ 0 h 2007612"/>
              <a:gd name="connsiteX1" fmla="*/ 4090198 w 4090198"/>
              <a:gd name="connsiteY1" fmla="*/ 1084892 h 2007612"/>
              <a:gd name="connsiteX2" fmla="*/ 0 w 4090198"/>
              <a:gd name="connsiteY2" fmla="*/ 2007612 h 2007612"/>
              <a:gd name="connsiteX3" fmla="*/ 3576398 w 4090198"/>
              <a:gd name="connsiteY3" fmla="*/ 0 h 2007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0198" h="2007612">
                <a:moveTo>
                  <a:pt x="3576398" y="0"/>
                </a:moveTo>
                <a:lnTo>
                  <a:pt x="4090198" y="1084892"/>
                </a:lnTo>
                <a:lnTo>
                  <a:pt x="0" y="2007612"/>
                </a:lnTo>
                <a:lnTo>
                  <a:pt x="3576398" y="0"/>
                </a:lnTo>
                <a:close/>
              </a:path>
            </a:pathLst>
          </a:custGeom>
          <a:gradFill>
            <a:gsLst>
              <a:gs pos="15000">
                <a:schemeClr val="accent1"/>
              </a:gs>
              <a:gs pos="100000">
                <a:schemeClr val="accent2"/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-6301" y="5938309"/>
            <a:ext cx="4092304" cy="924304"/>
          </a:xfrm>
          <a:custGeom>
            <a:avLst/>
            <a:gdLst>
              <a:gd name="connsiteX0" fmla="*/ 4074199 w 4074199"/>
              <a:gd name="connsiteY0" fmla="*/ 0 h 907339"/>
              <a:gd name="connsiteX1" fmla="*/ 3357507 w 4074199"/>
              <a:gd name="connsiteY1" fmla="*/ 907339 h 907339"/>
              <a:gd name="connsiteX2" fmla="*/ 0 w 4074199"/>
              <a:gd name="connsiteY2" fmla="*/ 907339 h 907339"/>
              <a:gd name="connsiteX3" fmla="*/ 4074199 w 4074199"/>
              <a:gd name="connsiteY3" fmla="*/ 0 h 907339"/>
              <a:gd name="connsiteX0" fmla="*/ 4084791 w 4084791"/>
              <a:gd name="connsiteY0" fmla="*/ 0 h 907339"/>
              <a:gd name="connsiteX1" fmla="*/ 3368099 w 4084791"/>
              <a:gd name="connsiteY1" fmla="*/ 907339 h 907339"/>
              <a:gd name="connsiteX2" fmla="*/ 0 w 4084791"/>
              <a:gd name="connsiteY2" fmla="*/ 907339 h 907339"/>
              <a:gd name="connsiteX3" fmla="*/ 4084791 w 4084791"/>
              <a:gd name="connsiteY3" fmla="*/ 0 h 907339"/>
              <a:gd name="connsiteX0" fmla="*/ 4100031 w 4100031"/>
              <a:gd name="connsiteY0" fmla="*/ 0 h 907339"/>
              <a:gd name="connsiteX1" fmla="*/ 3368099 w 4100031"/>
              <a:gd name="connsiteY1" fmla="*/ 907339 h 907339"/>
              <a:gd name="connsiteX2" fmla="*/ 0 w 4100031"/>
              <a:gd name="connsiteY2" fmla="*/ 907339 h 907339"/>
              <a:gd name="connsiteX3" fmla="*/ 4100031 w 4100031"/>
              <a:gd name="connsiteY3" fmla="*/ 0 h 907339"/>
              <a:gd name="connsiteX0" fmla="*/ 4102607 w 4102607"/>
              <a:gd name="connsiteY0" fmla="*/ 0 h 907339"/>
              <a:gd name="connsiteX1" fmla="*/ 3370675 w 4102607"/>
              <a:gd name="connsiteY1" fmla="*/ 907339 h 907339"/>
              <a:gd name="connsiteX2" fmla="*/ 0 w 4102607"/>
              <a:gd name="connsiteY2" fmla="*/ 857464 h 907339"/>
              <a:gd name="connsiteX3" fmla="*/ 4102607 w 4102607"/>
              <a:gd name="connsiteY3" fmla="*/ 0 h 907339"/>
              <a:gd name="connsiteX0" fmla="*/ 4097455 w 4097455"/>
              <a:gd name="connsiteY0" fmla="*/ 0 h 907339"/>
              <a:gd name="connsiteX1" fmla="*/ 3365523 w 4097455"/>
              <a:gd name="connsiteY1" fmla="*/ 907339 h 907339"/>
              <a:gd name="connsiteX2" fmla="*/ 0 w 4097455"/>
              <a:gd name="connsiteY2" fmla="*/ 859958 h 907339"/>
              <a:gd name="connsiteX3" fmla="*/ 4097455 w 4097455"/>
              <a:gd name="connsiteY3" fmla="*/ 0 h 907339"/>
              <a:gd name="connsiteX0" fmla="*/ 4097455 w 4097455"/>
              <a:gd name="connsiteY0" fmla="*/ 0 h 862451"/>
              <a:gd name="connsiteX1" fmla="*/ 3411887 w 4097455"/>
              <a:gd name="connsiteY1" fmla="*/ 862451 h 862451"/>
              <a:gd name="connsiteX2" fmla="*/ 0 w 4097455"/>
              <a:gd name="connsiteY2" fmla="*/ 859958 h 862451"/>
              <a:gd name="connsiteX3" fmla="*/ 4097455 w 4097455"/>
              <a:gd name="connsiteY3" fmla="*/ 0 h 862451"/>
              <a:gd name="connsiteX0" fmla="*/ 4089728 w 4089728"/>
              <a:gd name="connsiteY0" fmla="*/ 0 h 892377"/>
              <a:gd name="connsiteX1" fmla="*/ 3411887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92377"/>
              <a:gd name="connsiteX1" fmla="*/ 3424766 w 4089728"/>
              <a:gd name="connsiteY1" fmla="*/ 892377 h 892377"/>
              <a:gd name="connsiteX2" fmla="*/ 0 w 4089728"/>
              <a:gd name="connsiteY2" fmla="*/ 889884 h 892377"/>
              <a:gd name="connsiteX3" fmla="*/ 4089728 w 4089728"/>
              <a:gd name="connsiteY3" fmla="*/ 0 h 892377"/>
              <a:gd name="connsiteX0" fmla="*/ 4089728 w 4089728"/>
              <a:gd name="connsiteY0" fmla="*/ 0 h 889884"/>
              <a:gd name="connsiteX1" fmla="*/ 3360372 w 4089728"/>
              <a:gd name="connsiteY1" fmla="*/ 889884 h 889884"/>
              <a:gd name="connsiteX2" fmla="*/ 0 w 4089728"/>
              <a:gd name="connsiteY2" fmla="*/ 889884 h 889884"/>
              <a:gd name="connsiteX3" fmla="*/ 4089728 w 4089728"/>
              <a:gd name="connsiteY3" fmla="*/ 0 h 889884"/>
              <a:gd name="connsiteX0" fmla="*/ 4079425 w 4079425"/>
              <a:gd name="connsiteY0" fmla="*/ 0 h 889884"/>
              <a:gd name="connsiteX1" fmla="*/ 3350069 w 4079425"/>
              <a:gd name="connsiteY1" fmla="*/ 889884 h 889884"/>
              <a:gd name="connsiteX2" fmla="*/ 0 w 4079425"/>
              <a:gd name="connsiteY2" fmla="*/ 882403 h 889884"/>
              <a:gd name="connsiteX3" fmla="*/ 4079425 w 4079425"/>
              <a:gd name="connsiteY3" fmla="*/ 0 h 889884"/>
              <a:gd name="connsiteX0" fmla="*/ 4082000 w 4082000"/>
              <a:gd name="connsiteY0" fmla="*/ 0 h 889884"/>
              <a:gd name="connsiteX1" fmla="*/ 3352644 w 4082000"/>
              <a:gd name="connsiteY1" fmla="*/ 889884 h 889884"/>
              <a:gd name="connsiteX2" fmla="*/ 0 w 4082000"/>
              <a:gd name="connsiteY2" fmla="*/ 882403 h 889884"/>
              <a:gd name="connsiteX3" fmla="*/ 4082000 w 4082000"/>
              <a:gd name="connsiteY3" fmla="*/ 0 h 889884"/>
              <a:gd name="connsiteX0" fmla="*/ 4087152 w 4087152"/>
              <a:gd name="connsiteY0" fmla="*/ 0 h 1007091"/>
              <a:gd name="connsiteX1" fmla="*/ 3357796 w 4087152"/>
              <a:gd name="connsiteY1" fmla="*/ 889884 h 1007091"/>
              <a:gd name="connsiteX2" fmla="*/ 0 w 4087152"/>
              <a:gd name="connsiteY2" fmla="*/ 1007091 h 1007091"/>
              <a:gd name="connsiteX3" fmla="*/ 4087152 w 4087152"/>
              <a:gd name="connsiteY3" fmla="*/ 0 h 1007091"/>
              <a:gd name="connsiteX0" fmla="*/ 4092304 w 4092304"/>
              <a:gd name="connsiteY0" fmla="*/ 0 h 894872"/>
              <a:gd name="connsiteX1" fmla="*/ 3362948 w 4092304"/>
              <a:gd name="connsiteY1" fmla="*/ 889884 h 894872"/>
              <a:gd name="connsiteX2" fmla="*/ 0 w 4092304"/>
              <a:gd name="connsiteY2" fmla="*/ 894872 h 894872"/>
              <a:gd name="connsiteX3" fmla="*/ 4092304 w 4092304"/>
              <a:gd name="connsiteY3" fmla="*/ 0 h 8948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92304" h="894872">
                <a:moveTo>
                  <a:pt x="4092304" y="0"/>
                </a:moveTo>
                <a:lnTo>
                  <a:pt x="3362948" y="889884"/>
                </a:lnTo>
                <a:lnTo>
                  <a:pt x="0" y="894872"/>
                </a:lnTo>
                <a:lnTo>
                  <a:pt x="4092304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4" name="Freeform 23"/>
          <p:cNvSpPr/>
          <p:nvPr/>
        </p:nvSpPr>
        <p:spPr>
          <a:xfrm>
            <a:off x="4102444" y="4914461"/>
            <a:ext cx="547228" cy="151811"/>
          </a:xfrm>
          <a:custGeom>
            <a:avLst/>
            <a:gdLst>
              <a:gd name="connsiteX0" fmla="*/ 0 w 547228"/>
              <a:gd name="connsiteY0" fmla="*/ 0 h 151811"/>
              <a:gd name="connsiteX1" fmla="*/ 547228 w 547228"/>
              <a:gd name="connsiteY1" fmla="*/ 70610 h 151811"/>
              <a:gd name="connsiteX2" fmla="*/ 526045 w 547228"/>
              <a:gd name="connsiteY2" fmla="*/ 151811 h 1518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47228" h="151811">
                <a:moveTo>
                  <a:pt x="0" y="0"/>
                </a:moveTo>
                <a:lnTo>
                  <a:pt x="547228" y="70610"/>
                </a:lnTo>
                <a:lnTo>
                  <a:pt x="526045" y="151811"/>
                </a:lnTo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3317876" y="5936219"/>
            <a:ext cx="5416584" cy="930949"/>
          </a:xfrm>
          <a:custGeom>
            <a:avLst/>
            <a:gdLst>
              <a:gd name="connsiteX0" fmla="*/ 683287 w 5365819"/>
              <a:gd name="connsiteY0" fmla="*/ 0 h 914400"/>
              <a:gd name="connsiteX1" fmla="*/ 5365819 w 5365819"/>
              <a:gd name="connsiteY1" fmla="*/ 904351 h 914400"/>
              <a:gd name="connsiteX2" fmla="*/ 0 w 5365819"/>
              <a:gd name="connsiteY2" fmla="*/ 914400 h 914400"/>
              <a:gd name="connsiteX3" fmla="*/ 683287 w 5365819"/>
              <a:gd name="connsiteY3" fmla="*/ 0 h 914400"/>
              <a:gd name="connsiteX0" fmla="*/ 711531 w 5394063"/>
              <a:gd name="connsiteY0" fmla="*/ 0 h 917930"/>
              <a:gd name="connsiteX1" fmla="*/ 5394063 w 5394063"/>
              <a:gd name="connsiteY1" fmla="*/ 904351 h 917930"/>
              <a:gd name="connsiteX2" fmla="*/ 0 w 5394063"/>
              <a:gd name="connsiteY2" fmla="*/ 917930 h 917930"/>
              <a:gd name="connsiteX3" fmla="*/ 711531 w 5394063"/>
              <a:gd name="connsiteY3" fmla="*/ 0 h 917930"/>
              <a:gd name="connsiteX0" fmla="*/ 725653 w 5394063"/>
              <a:gd name="connsiteY0" fmla="*/ 0 h 910869"/>
              <a:gd name="connsiteX1" fmla="*/ 5394063 w 5394063"/>
              <a:gd name="connsiteY1" fmla="*/ 897290 h 910869"/>
              <a:gd name="connsiteX2" fmla="*/ 0 w 5394063"/>
              <a:gd name="connsiteY2" fmla="*/ 910869 h 910869"/>
              <a:gd name="connsiteX3" fmla="*/ 725653 w 5394063"/>
              <a:gd name="connsiteY3" fmla="*/ 0 h 910869"/>
              <a:gd name="connsiteX0" fmla="*/ 725653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5653 w 5376410"/>
              <a:gd name="connsiteY3" fmla="*/ 0 h 910869"/>
              <a:gd name="connsiteX0" fmla="*/ 783842 w 5376410"/>
              <a:gd name="connsiteY0" fmla="*/ 0 h 765396"/>
              <a:gd name="connsiteX1" fmla="*/ 5376410 w 5376410"/>
              <a:gd name="connsiteY1" fmla="*/ 762408 h 765396"/>
              <a:gd name="connsiteX2" fmla="*/ 0 w 5376410"/>
              <a:gd name="connsiteY2" fmla="*/ 765396 h 765396"/>
              <a:gd name="connsiteX3" fmla="*/ 783842 w 5376410"/>
              <a:gd name="connsiteY3" fmla="*/ 0 h 765396"/>
              <a:gd name="connsiteX0" fmla="*/ 729810 w 5376410"/>
              <a:gd name="connsiteY0" fmla="*/ 0 h 910869"/>
              <a:gd name="connsiteX1" fmla="*/ 5376410 w 5376410"/>
              <a:gd name="connsiteY1" fmla="*/ 907881 h 910869"/>
              <a:gd name="connsiteX2" fmla="*/ 0 w 5376410"/>
              <a:gd name="connsiteY2" fmla="*/ 910869 h 910869"/>
              <a:gd name="connsiteX3" fmla="*/ 729810 w 5376410"/>
              <a:gd name="connsiteY3" fmla="*/ 0 h 910869"/>
              <a:gd name="connsiteX0" fmla="*/ 71457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4570 w 5376410"/>
              <a:gd name="connsiteY3" fmla="*/ 0 h 918489"/>
              <a:gd name="connsiteX0" fmla="*/ 809820 w 5376410"/>
              <a:gd name="connsiteY0" fmla="*/ 0 h 758469"/>
              <a:gd name="connsiteX1" fmla="*/ 5376410 w 5376410"/>
              <a:gd name="connsiteY1" fmla="*/ 755481 h 758469"/>
              <a:gd name="connsiteX2" fmla="*/ 0 w 5376410"/>
              <a:gd name="connsiteY2" fmla="*/ 758469 h 758469"/>
              <a:gd name="connsiteX3" fmla="*/ 809820 w 5376410"/>
              <a:gd name="connsiteY3" fmla="*/ 0 h 758469"/>
              <a:gd name="connsiteX0" fmla="*/ 710760 w 5376410"/>
              <a:gd name="connsiteY0" fmla="*/ 0 h 918489"/>
              <a:gd name="connsiteX1" fmla="*/ 5376410 w 5376410"/>
              <a:gd name="connsiteY1" fmla="*/ 915501 h 918489"/>
              <a:gd name="connsiteX2" fmla="*/ 0 w 5376410"/>
              <a:gd name="connsiteY2" fmla="*/ 918489 h 918489"/>
              <a:gd name="connsiteX3" fmla="*/ 710760 w 5376410"/>
              <a:gd name="connsiteY3" fmla="*/ 0 h 918489"/>
              <a:gd name="connsiteX0" fmla="*/ 722190 w 5376410"/>
              <a:gd name="connsiteY0" fmla="*/ 0 h 914679"/>
              <a:gd name="connsiteX1" fmla="*/ 5376410 w 5376410"/>
              <a:gd name="connsiteY1" fmla="*/ 911691 h 914679"/>
              <a:gd name="connsiteX2" fmla="*/ 0 w 5376410"/>
              <a:gd name="connsiteY2" fmla="*/ 914679 h 914679"/>
              <a:gd name="connsiteX3" fmla="*/ 722190 w 5376410"/>
              <a:gd name="connsiteY3" fmla="*/ 0 h 914679"/>
              <a:gd name="connsiteX0" fmla="*/ 735069 w 5389289"/>
              <a:gd name="connsiteY0" fmla="*/ 0 h 912104"/>
              <a:gd name="connsiteX1" fmla="*/ 5389289 w 5389289"/>
              <a:gd name="connsiteY1" fmla="*/ 911691 h 912104"/>
              <a:gd name="connsiteX2" fmla="*/ 0 w 5389289"/>
              <a:gd name="connsiteY2" fmla="*/ 912104 h 912104"/>
              <a:gd name="connsiteX3" fmla="*/ 735069 w 5389289"/>
              <a:gd name="connsiteY3" fmla="*/ 0 h 912104"/>
              <a:gd name="connsiteX0" fmla="*/ 735069 w 5389289"/>
              <a:gd name="connsiteY0" fmla="*/ 0 h 925339"/>
              <a:gd name="connsiteX1" fmla="*/ 5389289 w 5389289"/>
              <a:gd name="connsiteY1" fmla="*/ 925339 h 925339"/>
              <a:gd name="connsiteX2" fmla="*/ 0 w 5389289"/>
              <a:gd name="connsiteY2" fmla="*/ 912104 h 925339"/>
              <a:gd name="connsiteX3" fmla="*/ 735069 w 5389289"/>
              <a:gd name="connsiteY3" fmla="*/ 0 h 925339"/>
              <a:gd name="connsiteX0" fmla="*/ 762364 w 5416584"/>
              <a:gd name="connsiteY0" fmla="*/ 0 h 939400"/>
              <a:gd name="connsiteX1" fmla="*/ 5416584 w 5416584"/>
              <a:gd name="connsiteY1" fmla="*/ 925339 h 939400"/>
              <a:gd name="connsiteX2" fmla="*/ 0 w 5416584"/>
              <a:gd name="connsiteY2" fmla="*/ 939400 h 939400"/>
              <a:gd name="connsiteX3" fmla="*/ 762364 w 5416584"/>
              <a:gd name="connsiteY3" fmla="*/ 0 h 939400"/>
              <a:gd name="connsiteX0" fmla="*/ 762364 w 5416584"/>
              <a:gd name="connsiteY0" fmla="*/ 0 h 945010"/>
              <a:gd name="connsiteX1" fmla="*/ 5416584 w 5416584"/>
              <a:gd name="connsiteY1" fmla="*/ 930949 h 945010"/>
              <a:gd name="connsiteX2" fmla="*/ 0 w 5416584"/>
              <a:gd name="connsiteY2" fmla="*/ 945010 h 945010"/>
              <a:gd name="connsiteX3" fmla="*/ 762364 w 5416584"/>
              <a:gd name="connsiteY3" fmla="*/ 0 h 945010"/>
              <a:gd name="connsiteX0" fmla="*/ 762364 w 5416584"/>
              <a:gd name="connsiteY0" fmla="*/ 0 h 930949"/>
              <a:gd name="connsiteX1" fmla="*/ 5416584 w 5416584"/>
              <a:gd name="connsiteY1" fmla="*/ 930949 h 930949"/>
              <a:gd name="connsiteX2" fmla="*/ 0 w 5416584"/>
              <a:gd name="connsiteY2" fmla="*/ 921156 h 930949"/>
              <a:gd name="connsiteX3" fmla="*/ 762364 w 5416584"/>
              <a:gd name="connsiteY3" fmla="*/ 0 h 9309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6584" h="930949">
                <a:moveTo>
                  <a:pt x="762364" y="0"/>
                </a:moveTo>
                <a:lnTo>
                  <a:pt x="5416584" y="930949"/>
                </a:lnTo>
                <a:lnTo>
                  <a:pt x="0" y="921156"/>
                </a:lnTo>
                <a:lnTo>
                  <a:pt x="762364" y="0"/>
                </a:lnTo>
                <a:close/>
              </a:path>
            </a:pathLst>
          </a:custGeom>
          <a:gradFill>
            <a:gsLst>
              <a:gs pos="4000">
                <a:schemeClr val="accent1"/>
              </a:gs>
              <a:gs pos="100000">
                <a:schemeClr val="accent2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6" name="Freeform 25"/>
          <p:cNvSpPr/>
          <p:nvPr/>
        </p:nvSpPr>
        <p:spPr>
          <a:xfrm>
            <a:off x="10990537" y="3785437"/>
            <a:ext cx="1203845" cy="3091509"/>
          </a:xfrm>
          <a:custGeom>
            <a:avLst/>
            <a:gdLst>
              <a:gd name="connsiteX0" fmla="*/ 0 w 1182718"/>
              <a:gd name="connsiteY0" fmla="*/ 0 h 3032701"/>
              <a:gd name="connsiteX1" fmla="*/ 497800 w 1182718"/>
              <a:gd name="connsiteY1" fmla="*/ 3032701 h 3032701"/>
              <a:gd name="connsiteX2" fmla="*/ 1182718 w 1182718"/>
              <a:gd name="connsiteY2" fmla="*/ 515453 h 3032701"/>
              <a:gd name="connsiteX3" fmla="*/ 0 w 1182718"/>
              <a:gd name="connsiteY3" fmla="*/ 0 h 3032701"/>
              <a:gd name="connsiteX0" fmla="*/ 0 w 1179187"/>
              <a:gd name="connsiteY0" fmla="*/ 0 h 3029170"/>
              <a:gd name="connsiteX1" fmla="*/ 494269 w 1179187"/>
              <a:gd name="connsiteY1" fmla="*/ 3029170 h 3029170"/>
              <a:gd name="connsiteX2" fmla="*/ 1179187 w 1179187"/>
              <a:gd name="connsiteY2" fmla="*/ 511922 h 3029170"/>
              <a:gd name="connsiteX3" fmla="*/ 0 w 1179187"/>
              <a:gd name="connsiteY3" fmla="*/ 0 h 3029170"/>
              <a:gd name="connsiteX0" fmla="*/ 0 w 1179187"/>
              <a:gd name="connsiteY0" fmla="*/ 0 h 3039761"/>
              <a:gd name="connsiteX1" fmla="*/ 483677 w 1179187"/>
              <a:gd name="connsiteY1" fmla="*/ 3039761 h 3039761"/>
              <a:gd name="connsiteX2" fmla="*/ 1179187 w 1179187"/>
              <a:gd name="connsiteY2" fmla="*/ 511922 h 3039761"/>
              <a:gd name="connsiteX3" fmla="*/ 0 w 1179187"/>
              <a:gd name="connsiteY3" fmla="*/ 0 h 3039761"/>
              <a:gd name="connsiteX0" fmla="*/ 0 w 1190407"/>
              <a:gd name="connsiteY0" fmla="*/ 0 h 3039761"/>
              <a:gd name="connsiteX1" fmla="*/ 494897 w 1190407"/>
              <a:gd name="connsiteY1" fmla="*/ 3039761 h 3039761"/>
              <a:gd name="connsiteX2" fmla="*/ 1190407 w 1190407"/>
              <a:gd name="connsiteY2" fmla="*/ 511922 h 3039761"/>
              <a:gd name="connsiteX3" fmla="*/ 0 w 1190407"/>
              <a:gd name="connsiteY3" fmla="*/ 0 h 3039761"/>
              <a:gd name="connsiteX0" fmla="*/ 0 w 1203107"/>
              <a:gd name="connsiteY0" fmla="*/ 0 h 3065161"/>
              <a:gd name="connsiteX1" fmla="*/ 507597 w 1203107"/>
              <a:gd name="connsiteY1" fmla="*/ 3065161 h 3065161"/>
              <a:gd name="connsiteX2" fmla="*/ 1203107 w 1203107"/>
              <a:gd name="connsiteY2" fmla="*/ 537322 h 3065161"/>
              <a:gd name="connsiteX3" fmla="*/ 0 w 1203107"/>
              <a:gd name="connsiteY3" fmla="*/ 0 h 3065161"/>
              <a:gd name="connsiteX0" fmla="*/ 0 w 1209457"/>
              <a:gd name="connsiteY0" fmla="*/ 0 h 3065161"/>
              <a:gd name="connsiteX1" fmla="*/ 507597 w 1209457"/>
              <a:gd name="connsiteY1" fmla="*/ 3065161 h 3065161"/>
              <a:gd name="connsiteX2" fmla="*/ 1209457 w 1209457"/>
              <a:gd name="connsiteY2" fmla="*/ 543672 h 3065161"/>
              <a:gd name="connsiteX3" fmla="*/ 0 w 1209457"/>
              <a:gd name="connsiteY3" fmla="*/ 0 h 3065161"/>
              <a:gd name="connsiteX0" fmla="*/ 0 w 1215807"/>
              <a:gd name="connsiteY0" fmla="*/ 0 h 3065161"/>
              <a:gd name="connsiteX1" fmla="*/ 507597 w 1215807"/>
              <a:gd name="connsiteY1" fmla="*/ 3065161 h 3065161"/>
              <a:gd name="connsiteX2" fmla="*/ 1215807 w 1215807"/>
              <a:gd name="connsiteY2" fmla="*/ 537322 h 3065161"/>
              <a:gd name="connsiteX3" fmla="*/ 0 w 1215807"/>
              <a:gd name="connsiteY3" fmla="*/ 0 h 3065161"/>
              <a:gd name="connsiteX0" fmla="*/ 0 w 1209457"/>
              <a:gd name="connsiteY0" fmla="*/ 0 h 3077861"/>
              <a:gd name="connsiteX1" fmla="*/ 501247 w 1209457"/>
              <a:gd name="connsiteY1" fmla="*/ 3077861 h 3077861"/>
              <a:gd name="connsiteX2" fmla="*/ 1209457 w 1209457"/>
              <a:gd name="connsiteY2" fmla="*/ 550022 h 3077861"/>
              <a:gd name="connsiteX3" fmla="*/ 0 w 1209457"/>
              <a:gd name="connsiteY3" fmla="*/ 0 h 3077861"/>
              <a:gd name="connsiteX0" fmla="*/ 0 w 1209457"/>
              <a:gd name="connsiteY0" fmla="*/ 0 h 3091509"/>
              <a:gd name="connsiteX1" fmla="*/ 501247 w 1209457"/>
              <a:gd name="connsiteY1" fmla="*/ 3091509 h 3091509"/>
              <a:gd name="connsiteX2" fmla="*/ 1209457 w 1209457"/>
              <a:gd name="connsiteY2" fmla="*/ 550022 h 3091509"/>
              <a:gd name="connsiteX3" fmla="*/ 0 w 1209457"/>
              <a:gd name="connsiteY3" fmla="*/ 0 h 30915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9457" h="3091509">
                <a:moveTo>
                  <a:pt x="0" y="0"/>
                </a:moveTo>
                <a:lnTo>
                  <a:pt x="501247" y="3091509"/>
                </a:lnTo>
                <a:lnTo>
                  <a:pt x="1209457" y="550022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7" name="Freeform 26"/>
          <p:cNvSpPr/>
          <p:nvPr/>
        </p:nvSpPr>
        <p:spPr>
          <a:xfrm>
            <a:off x="11488255" y="4321334"/>
            <a:ext cx="708319" cy="2552078"/>
          </a:xfrm>
          <a:custGeom>
            <a:avLst/>
            <a:gdLst>
              <a:gd name="connsiteX0" fmla="*/ 691978 w 697728"/>
              <a:gd name="connsiteY0" fmla="*/ 0 h 2520778"/>
              <a:gd name="connsiteX1" fmla="*/ 0 w 697728"/>
              <a:gd name="connsiteY1" fmla="*/ 2520778 h 2520778"/>
              <a:gd name="connsiteX2" fmla="*/ 695509 w 697728"/>
              <a:gd name="connsiteY2" fmla="*/ 2517248 h 2520778"/>
              <a:gd name="connsiteX3" fmla="*/ 691978 w 697728"/>
              <a:gd name="connsiteY3" fmla="*/ 0 h 2520778"/>
              <a:gd name="connsiteX0" fmla="*/ 691978 w 697728"/>
              <a:gd name="connsiteY0" fmla="*/ 0 h 2531370"/>
              <a:gd name="connsiteX1" fmla="*/ 0 w 697728"/>
              <a:gd name="connsiteY1" fmla="*/ 2531370 h 2531370"/>
              <a:gd name="connsiteX2" fmla="*/ 695509 w 697728"/>
              <a:gd name="connsiteY2" fmla="*/ 2517248 h 2531370"/>
              <a:gd name="connsiteX3" fmla="*/ 691978 w 697728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1978 w 703175"/>
              <a:gd name="connsiteY0" fmla="*/ 0 h 2531370"/>
              <a:gd name="connsiteX1" fmla="*/ 0 w 703175"/>
              <a:gd name="connsiteY1" fmla="*/ 2531370 h 2531370"/>
              <a:gd name="connsiteX2" fmla="*/ 702570 w 703175"/>
              <a:gd name="connsiteY2" fmla="*/ 2527839 h 2531370"/>
              <a:gd name="connsiteX3" fmla="*/ 691978 w 703175"/>
              <a:gd name="connsiteY3" fmla="*/ 0 h 2531370"/>
              <a:gd name="connsiteX0" fmla="*/ 699039 w 704789"/>
              <a:gd name="connsiteY0" fmla="*/ 0 h 2541962"/>
              <a:gd name="connsiteX1" fmla="*/ 0 w 704789"/>
              <a:gd name="connsiteY1" fmla="*/ 2541962 h 2541962"/>
              <a:gd name="connsiteX2" fmla="*/ 702570 w 704789"/>
              <a:gd name="connsiteY2" fmla="*/ 2538431 h 2541962"/>
              <a:gd name="connsiteX3" fmla="*/ 699039 w 704789"/>
              <a:gd name="connsiteY3" fmla="*/ 0 h 2541962"/>
              <a:gd name="connsiteX0" fmla="*/ 702569 w 708319"/>
              <a:gd name="connsiteY0" fmla="*/ 0 h 2538431"/>
              <a:gd name="connsiteX1" fmla="*/ 0 w 708319"/>
              <a:gd name="connsiteY1" fmla="*/ 2538431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667264 w 673014"/>
              <a:gd name="connsiteY0" fmla="*/ 0 h 2538431"/>
              <a:gd name="connsiteX1" fmla="*/ 0 w 673014"/>
              <a:gd name="connsiteY1" fmla="*/ 2252460 h 2538431"/>
              <a:gd name="connsiteX2" fmla="*/ 670795 w 673014"/>
              <a:gd name="connsiteY2" fmla="*/ 2538431 h 2538431"/>
              <a:gd name="connsiteX3" fmla="*/ 667264 w 673014"/>
              <a:gd name="connsiteY3" fmla="*/ 0 h 2538431"/>
              <a:gd name="connsiteX0" fmla="*/ 702569 w 708319"/>
              <a:gd name="connsiteY0" fmla="*/ 0 h 2541961"/>
              <a:gd name="connsiteX1" fmla="*/ 0 w 708319"/>
              <a:gd name="connsiteY1" fmla="*/ 2541961 h 2541961"/>
              <a:gd name="connsiteX2" fmla="*/ 706100 w 708319"/>
              <a:gd name="connsiteY2" fmla="*/ 2538431 h 2541961"/>
              <a:gd name="connsiteX3" fmla="*/ 702569 w 708319"/>
              <a:gd name="connsiteY3" fmla="*/ 0 h 2541961"/>
              <a:gd name="connsiteX0" fmla="*/ 702569 w 708319"/>
              <a:gd name="connsiteY0" fmla="*/ 0 h 2538431"/>
              <a:gd name="connsiteX1" fmla="*/ 0 w 708319"/>
              <a:gd name="connsiteY1" fmla="*/ 2534900 h 2538431"/>
              <a:gd name="connsiteX2" fmla="*/ 706100 w 708319"/>
              <a:gd name="connsiteY2" fmla="*/ 2538431 h 2538431"/>
              <a:gd name="connsiteX3" fmla="*/ 702569 w 708319"/>
              <a:gd name="connsiteY3" fmla="*/ 0 h 2538431"/>
              <a:gd name="connsiteX0" fmla="*/ 702569 w 708319"/>
              <a:gd name="connsiteY0" fmla="*/ 0 h 2548548"/>
              <a:gd name="connsiteX1" fmla="*/ 0 w 708319"/>
              <a:gd name="connsiteY1" fmla="*/ 2548548 h 2548548"/>
              <a:gd name="connsiteX2" fmla="*/ 706100 w 708319"/>
              <a:gd name="connsiteY2" fmla="*/ 2538431 h 2548548"/>
              <a:gd name="connsiteX3" fmla="*/ 702569 w 708319"/>
              <a:gd name="connsiteY3" fmla="*/ 0 h 2548548"/>
              <a:gd name="connsiteX0" fmla="*/ 702569 w 704906"/>
              <a:gd name="connsiteY0" fmla="*/ 0 h 2548548"/>
              <a:gd name="connsiteX1" fmla="*/ 0 w 704906"/>
              <a:gd name="connsiteY1" fmla="*/ 2548548 h 2548548"/>
              <a:gd name="connsiteX2" fmla="*/ 692452 w 704906"/>
              <a:gd name="connsiteY2" fmla="*/ 2538431 h 2548548"/>
              <a:gd name="connsiteX3" fmla="*/ 702569 w 704906"/>
              <a:gd name="connsiteY3" fmla="*/ 0 h 2548548"/>
              <a:gd name="connsiteX0" fmla="*/ 702569 w 708319"/>
              <a:gd name="connsiteY0" fmla="*/ 0 h 2565726"/>
              <a:gd name="connsiteX1" fmla="*/ 0 w 708319"/>
              <a:gd name="connsiteY1" fmla="*/ 2548548 h 2565726"/>
              <a:gd name="connsiteX2" fmla="*/ 706100 w 708319"/>
              <a:gd name="connsiteY2" fmla="*/ 2565726 h 2565726"/>
              <a:gd name="connsiteX3" fmla="*/ 702569 w 708319"/>
              <a:gd name="connsiteY3" fmla="*/ 0 h 2565726"/>
              <a:gd name="connsiteX0" fmla="*/ 702569 w 708319"/>
              <a:gd name="connsiteY0" fmla="*/ 0 h 2552078"/>
              <a:gd name="connsiteX1" fmla="*/ 0 w 708319"/>
              <a:gd name="connsiteY1" fmla="*/ 2548548 h 2552078"/>
              <a:gd name="connsiteX2" fmla="*/ 706100 w 708319"/>
              <a:gd name="connsiteY2" fmla="*/ 2552078 h 2552078"/>
              <a:gd name="connsiteX3" fmla="*/ 702569 w 708319"/>
              <a:gd name="connsiteY3" fmla="*/ 0 h 2552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8319" h="2552078">
                <a:moveTo>
                  <a:pt x="702569" y="0"/>
                </a:moveTo>
                <a:lnTo>
                  <a:pt x="0" y="2548548"/>
                </a:lnTo>
                <a:lnTo>
                  <a:pt x="706100" y="2552078"/>
                </a:lnTo>
                <a:cubicBezTo>
                  <a:pt x="708454" y="1710642"/>
                  <a:pt x="710807" y="834375"/>
                  <a:pt x="702569" y="0"/>
                </a:cubicBezTo>
                <a:close/>
              </a:path>
            </a:pathLst>
          </a:custGeom>
          <a:gradFill>
            <a:gsLst>
              <a:gs pos="21000">
                <a:schemeClr val="accent2"/>
              </a:gs>
              <a:gs pos="100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8" name="Freeform 27"/>
          <p:cNvSpPr/>
          <p:nvPr/>
        </p:nvSpPr>
        <p:spPr>
          <a:xfrm>
            <a:off x="8745795" y="2426110"/>
            <a:ext cx="2263877" cy="4424516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63877" h="4424516">
                <a:moveTo>
                  <a:pt x="958645" y="0"/>
                </a:moveTo>
                <a:lnTo>
                  <a:pt x="2263877" y="1393722"/>
                </a:lnTo>
                <a:lnTo>
                  <a:pt x="0" y="4424516"/>
                </a:lnTo>
                <a:lnTo>
                  <a:pt x="958645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9" name="Freeform 28"/>
          <p:cNvSpPr/>
          <p:nvPr/>
        </p:nvSpPr>
        <p:spPr>
          <a:xfrm>
            <a:off x="-1" y="-1"/>
            <a:ext cx="3153403" cy="177371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53403" h="1773715">
                <a:moveTo>
                  <a:pt x="0" y="0"/>
                </a:moveTo>
                <a:lnTo>
                  <a:pt x="1036790" y="1773715"/>
                </a:lnTo>
                <a:lnTo>
                  <a:pt x="3153403" y="1771137"/>
                </a:lnTo>
                <a:lnTo>
                  <a:pt x="0" y="0"/>
                </a:lnTo>
                <a:close/>
              </a:path>
            </a:pathLst>
          </a:cu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30" name="Freeform 29"/>
          <p:cNvSpPr/>
          <p:nvPr/>
        </p:nvSpPr>
        <p:spPr>
          <a:xfrm>
            <a:off x="-2380" y="-1"/>
            <a:ext cx="3112998" cy="1786065"/>
          </a:xfrm>
          <a:custGeom>
            <a:avLst/>
            <a:gdLst>
              <a:gd name="connsiteX0" fmla="*/ 0 w 3172858"/>
              <a:gd name="connsiteY0" fmla="*/ 0 h 1773716"/>
              <a:gd name="connsiteX1" fmla="*/ 1079653 w 3172858"/>
              <a:gd name="connsiteY1" fmla="*/ 1773716 h 1773716"/>
              <a:gd name="connsiteX2" fmla="*/ 3172858 w 3172858"/>
              <a:gd name="connsiteY2" fmla="*/ 1751682 h 1773716"/>
              <a:gd name="connsiteX3" fmla="*/ 0 w 3172858"/>
              <a:gd name="connsiteY3" fmla="*/ 0 h 1773716"/>
              <a:gd name="connsiteX0" fmla="*/ 0 w 3114492"/>
              <a:gd name="connsiteY0" fmla="*/ 0 h 1773716"/>
              <a:gd name="connsiteX1" fmla="*/ 1079653 w 3114492"/>
              <a:gd name="connsiteY1" fmla="*/ 1773716 h 1773716"/>
              <a:gd name="connsiteX2" fmla="*/ 3114492 w 3114492"/>
              <a:gd name="connsiteY2" fmla="*/ 1177750 h 1773716"/>
              <a:gd name="connsiteX3" fmla="*/ 0 w 3114492"/>
              <a:gd name="connsiteY3" fmla="*/ 0 h 1773716"/>
              <a:gd name="connsiteX0" fmla="*/ 0 w 3153403"/>
              <a:gd name="connsiteY0" fmla="*/ 0 h 1773716"/>
              <a:gd name="connsiteX1" fmla="*/ 1079653 w 3153403"/>
              <a:gd name="connsiteY1" fmla="*/ 1773716 h 1773716"/>
              <a:gd name="connsiteX2" fmla="*/ 3153403 w 3153403"/>
              <a:gd name="connsiteY2" fmla="*/ 1771137 h 1773716"/>
              <a:gd name="connsiteX3" fmla="*/ 0 w 3153403"/>
              <a:gd name="connsiteY3" fmla="*/ 0 h 1773716"/>
              <a:gd name="connsiteX0" fmla="*/ 0 w 3153403"/>
              <a:gd name="connsiteY0" fmla="*/ 0 h 1771137"/>
              <a:gd name="connsiteX1" fmla="*/ 1036790 w 3153403"/>
              <a:gd name="connsiteY1" fmla="*/ 1768953 h 1771137"/>
              <a:gd name="connsiteX2" fmla="*/ 3153403 w 3153403"/>
              <a:gd name="connsiteY2" fmla="*/ 1771137 h 1771137"/>
              <a:gd name="connsiteX3" fmla="*/ 0 w 3153403"/>
              <a:gd name="connsiteY3" fmla="*/ 0 h 1771137"/>
              <a:gd name="connsiteX0" fmla="*/ 0 w 3153403"/>
              <a:gd name="connsiteY0" fmla="*/ 0 h 1773715"/>
              <a:gd name="connsiteX1" fmla="*/ 1036790 w 3153403"/>
              <a:gd name="connsiteY1" fmla="*/ 1773715 h 1773715"/>
              <a:gd name="connsiteX2" fmla="*/ 3153403 w 3153403"/>
              <a:gd name="connsiteY2" fmla="*/ 1771137 h 1773715"/>
              <a:gd name="connsiteX3" fmla="*/ 0 w 3153403"/>
              <a:gd name="connsiteY3" fmla="*/ 0 h 1773715"/>
              <a:gd name="connsiteX0" fmla="*/ 0 w 3081965"/>
              <a:gd name="connsiteY0" fmla="*/ 0 h 1775900"/>
              <a:gd name="connsiteX1" fmla="*/ 1036790 w 3081965"/>
              <a:gd name="connsiteY1" fmla="*/ 1773715 h 1775900"/>
              <a:gd name="connsiteX2" fmla="*/ 3081965 w 3081965"/>
              <a:gd name="connsiteY2" fmla="*/ 1775900 h 1775900"/>
              <a:gd name="connsiteX3" fmla="*/ 0 w 3081965"/>
              <a:gd name="connsiteY3" fmla="*/ 0 h 1775900"/>
              <a:gd name="connsiteX0" fmla="*/ 0 w 3086728"/>
              <a:gd name="connsiteY0" fmla="*/ 0 h 1775900"/>
              <a:gd name="connsiteX1" fmla="*/ 1036790 w 3086728"/>
              <a:gd name="connsiteY1" fmla="*/ 1773715 h 1775900"/>
              <a:gd name="connsiteX2" fmla="*/ 3086728 w 3086728"/>
              <a:gd name="connsiteY2" fmla="*/ 1775900 h 1775900"/>
              <a:gd name="connsiteX3" fmla="*/ 0 w 3086728"/>
              <a:gd name="connsiteY3" fmla="*/ 0 h 1775900"/>
              <a:gd name="connsiteX0" fmla="*/ 0 w 3091491"/>
              <a:gd name="connsiteY0" fmla="*/ 0 h 1799713"/>
              <a:gd name="connsiteX1" fmla="*/ 1036790 w 3091491"/>
              <a:gd name="connsiteY1" fmla="*/ 1773715 h 1799713"/>
              <a:gd name="connsiteX2" fmla="*/ 3091491 w 3091491"/>
              <a:gd name="connsiteY2" fmla="*/ 1799713 h 1799713"/>
              <a:gd name="connsiteX3" fmla="*/ 0 w 3091491"/>
              <a:gd name="connsiteY3" fmla="*/ 0 h 1799713"/>
              <a:gd name="connsiteX0" fmla="*/ 0 w 3120066"/>
              <a:gd name="connsiteY0" fmla="*/ 0 h 1799713"/>
              <a:gd name="connsiteX1" fmla="*/ 103679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20066"/>
              <a:gd name="connsiteY0" fmla="*/ 0 h 1799713"/>
              <a:gd name="connsiteX1" fmla="*/ 1019730 w 3120066"/>
              <a:gd name="connsiteY1" fmla="*/ 1773715 h 1799713"/>
              <a:gd name="connsiteX2" fmla="*/ 3120066 w 3120066"/>
              <a:gd name="connsiteY2" fmla="*/ 1799713 h 1799713"/>
              <a:gd name="connsiteX3" fmla="*/ 0 w 3120066"/>
              <a:gd name="connsiteY3" fmla="*/ 0 h 1799713"/>
              <a:gd name="connsiteX0" fmla="*/ 0 w 3133714"/>
              <a:gd name="connsiteY0" fmla="*/ 0 h 1799713"/>
              <a:gd name="connsiteX1" fmla="*/ 1033378 w 3133714"/>
              <a:gd name="connsiteY1" fmla="*/ 1773715 h 1799713"/>
              <a:gd name="connsiteX2" fmla="*/ 3133714 w 3133714"/>
              <a:gd name="connsiteY2" fmla="*/ 1799713 h 1799713"/>
              <a:gd name="connsiteX3" fmla="*/ 0 w 3133714"/>
              <a:gd name="connsiteY3" fmla="*/ 0 h 1799713"/>
              <a:gd name="connsiteX0" fmla="*/ 0 w 3140538"/>
              <a:gd name="connsiteY0" fmla="*/ 0 h 1799713"/>
              <a:gd name="connsiteX1" fmla="*/ 1040202 w 3140538"/>
              <a:gd name="connsiteY1" fmla="*/ 1773715 h 1799713"/>
              <a:gd name="connsiteX2" fmla="*/ 3140538 w 3140538"/>
              <a:gd name="connsiteY2" fmla="*/ 1799713 h 1799713"/>
              <a:gd name="connsiteX3" fmla="*/ 0 w 3140538"/>
              <a:gd name="connsiteY3" fmla="*/ 0 h 1799713"/>
              <a:gd name="connsiteX0" fmla="*/ 0 w 3126890"/>
              <a:gd name="connsiteY0" fmla="*/ 0 h 1786065"/>
              <a:gd name="connsiteX1" fmla="*/ 1040202 w 3126890"/>
              <a:gd name="connsiteY1" fmla="*/ 1773715 h 1786065"/>
              <a:gd name="connsiteX2" fmla="*/ 3126890 w 3126890"/>
              <a:gd name="connsiteY2" fmla="*/ 1786065 h 1786065"/>
              <a:gd name="connsiteX3" fmla="*/ 0 w 3126890"/>
              <a:gd name="connsiteY3" fmla="*/ 0 h 1786065"/>
              <a:gd name="connsiteX0" fmla="*/ 0 w 3113242"/>
              <a:gd name="connsiteY0" fmla="*/ 0 h 1782653"/>
              <a:gd name="connsiteX1" fmla="*/ 1026554 w 3113242"/>
              <a:gd name="connsiteY1" fmla="*/ 1770303 h 1782653"/>
              <a:gd name="connsiteX2" fmla="*/ 3113242 w 3113242"/>
              <a:gd name="connsiteY2" fmla="*/ 1782653 h 1782653"/>
              <a:gd name="connsiteX3" fmla="*/ 0 w 3113242"/>
              <a:gd name="connsiteY3" fmla="*/ 0 h 1782653"/>
              <a:gd name="connsiteX0" fmla="*/ 0 w 3123478"/>
              <a:gd name="connsiteY0" fmla="*/ 0 h 1782653"/>
              <a:gd name="connsiteX1" fmla="*/ 1036790 w 3123478"/>
              <a:gd name="connsiteY1" fmla="*/ 1770303 h 1782653"/>
              <a:gd name="connsiteX2" fmla="*/ 3123478 w 3123478"/>
              <a:gd name="connsiteY2" fmla="*/ 1782653 h 1782653"/>
              <a:gd name="connsiteX3" fmla="*/ 0 w 3123478"/>
              <a:gd name="connsiteY3" fmla="*/ 0 h 1782653"/>
              <a:gd name="connsiteX0" fmla="*/ 0 w 3109830"/>
              <a:gd name="connsiteY0" fmla="*/ 0 h 1782653"/>
              <a:gd name="connsiteX1" fmla="*/ 1036790 w 3109830"/>
              <a:gd name="connsiteY1" fmla="*/ 1770303 h 1782653"/>
              <a:gd name="connsiteX2" fmla="*/ 3109830 w 3109830"/>
              <a:gd name="connsiteY2" fmla="*/ 1782653 h 1782653"/>
              <a:gd name="connsiteX3" fmla="*/ 0 w 3109830"/>
              <a:gd name="connsiteY3" fmla="*/ 0 h 1782653"/>
              <a:gd name="connsiteX0" fmla="*/ 0 w 3120462"/>
              <a:gd name="connsiteY0" fmla="*/ 0 h 1793286"/>
              <a:gd name="connsiteX1" fmla="*/ 1047422 w 3120462"/>
              <a:gd name="connsiteY1" fmla="*/ 1780936 h 1793286"/>
              <a:gd name="connsiteX2" fmla="*/ 3120462 w 3120462"/>
              <a:gd name="connsiteY2" fmla="*/ 1793286 h 1793286"/>
              <a:gd name="connsiteX3" fmla="*/ 0 w 3120462"/>
              <a:gd name="connsiteY3" fmla="*/ 0 h 1793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120462" h="1793286">
                <a:moveTo>
                  <a:pt x="0" y="0"/>
                </a:moveTo>
                <a:lnTo>
                  <a:pt x="1047422" y="1780936"/>
                </a:lnTo>
                <a:lnTo>
                  <a:pt x="3120462" y="179328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9000">
                <a:schemeClr val="accent2"/>
              </a:gs>
              <a:gs pos="9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31" name="Freeform 30"/>
          <p:cNvSpPr/>
          <p:nvPr/>
        </p:nvSpPr>
        <p:spPr>
          <a:xfrm>
            <a:off x="-3294" y="1769807"/>
            <a:ext cx="1407341" cy="5098422"/>
          </a:xfrm>
          <a:custGeom>
            <a:avLst/>
            <a:gdLst>
              <a:gd name="connsiteX0" fmla="*/ 1026488 w 1398147"/>
              <a:gd name="connsiteY0" fmla="*/ 0 h 5073445"/>
              <a:gd name="connsiteX1" fmla="*/ 1398147 w 1398147"/>
              <a:gd name="connsiteY1" fmla="*/ 1875995 h 5073445"/>
              <a:gd name="connsiteX2" fmla="*/ 0 w 1398147"/>
              <a:gd name="connsiteY2" fmla="*/ 5073445 h 5073445"/>
              <a:gd name="connsiteX3" fmla="*/ 1026488 w 1398147"/>
              <a:gd name="connsiteY3" fmla="*/ 0 h 5073445"/>
              <a:gd name="connsiteX0" fmla="*/ 1032388 w 1398147"/>
              <a:gd name="connsiteY0" fmla="*/ 0 h 5055747"/>
              <a:gd name="connsiteX1" fmla="*/ 1398147 w 1398147"/>
              <a:gd name="connsiteY1" fmla="*/ 1858297 h 5055747"/>
              <a:gd name="connsiteX2" fmla="*/ 0 w 1398147"/>
              <a:gd name="connsiteY2" fmla="*/ 5055747 h 5055747"/>
              <a:gd name="connsiteX3" fmla="*/ 1032388 w 1398147"/>
              <a:gd name="connsiteY3" fmla="*/ 0 h 5055747"/>
              <a:gd name="connsiteX0" fmla="*/ 1032388 w 1398147"/>
              <a:gd name="connsiteY0" fmla="*/ 0 h 5061646"/>
              <a:gd name="connsiteX1" fmla="*/ 1398147 w 1398147"/>
              <a:gd name="connsiteY1" fmla="*/ 1864196 h 5061646"/>
              <a:gd name="connsiteX2" fmla="*/ 0 w 1398147"/>
              <a:gd name="connsiteY2" fmla="*/ 5061646 h 5061646"/>
              <a:gd name="connsiteX3" fmla="*/ 1032388 w 1398147"/>
              <a:gd name="connsiteY3" fmla="*/ 0 h 5061646"/>
              <a:gd name="connsiteX0" fmla="*/ 1032388 w 1398147"/>
              <a:gd name="connsiteY0" fmla="*/ 0 h 5079344"/>
              <a:gd name="connsiteX1" fmla="*/ 1398147 w 1398147"/>
              <a:gd name="connsiteY1" fmla="*/ 1881894 h 5079344"/>
              <a:gd name="connsiteX2" fmla="*/ 0 w 1398147"/>
              <a:gd name="connsiteY2" fmla="*/ 5079344 h 5079344"/>
              <a:gd name="connsiteX3" fmla="*/ 1032388 w 1398147"/>
              <a:gd name="connsiteY3" fmla="*/ 0 h 5079344"/>
              <a:gd name="connsiteX0" fmla="*/ 1032388 w 1398147"/>
              <a:gd name="connsiteY0" fmla="*/ 0 h 5089936"/>
              <a:gd name="connsiteX1" fmla="*/ 1398147 w 1398147"/>
              <a:gd name="connsiteY1" fmla="*/ 1881894 h 5089936"/>
              <a:gd name="connsiteX2" fmla="*/ 0 w 1398147"/>
              <a:gd name="connsiteY2" fmla="*/ 5089936 h 5089936"/>
              <a:gd name="connsiteX3" fmla="*/ 1032388 w 1398147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81894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1039450 w 1405209"/>
              <a:gd name="connsiteY3" fmla="*/ 0 h 5089936"/>
              <a:gd name="connsiteX0" fmla="*/ 1039450 w 1405209"/>
              <a:gd name="connsiteY0" fmla="*/ 0 h 5089936"/>
              <a:gd name="connsiteX1" fmla="*/ 1405209 w 1405209"/>
              <a:gd name="connsiteY1" fmla="*/ 1891419 h 5089936"/>
              <a:gd name="connsiteX2" fmla="*/ 0 w 1405209"/>
              <a:gd name="connsiteY2" fmla="*/ 5089936 h 5089936"/>
              <a:gd name="connsiteX3" fmla="*/ 8890 w 1405209"/>
              <a:gd name="connsiteY3" fmla="*/ 5081754 h 5089936"/>
              <a:gd name="connsiteX4" fmla="*/ 1039450 w 1405209"/>
              <a:gd name="connsiteY4" fmla="*/ 0 h 5089936"/>
              <a:gd name="connsiteX0" fmla="*/ 1041582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41582 w 1407341"/>
              <a:gd name="connsiteY4" fmla="*/ 0 h 5098422"/>
              <a:gd name="connsiteX0" fmla="*/ 1034758 w 1407341"/>
              <a:gd name="connsiteY0" fmla="*/ 0 h 5098422"/>
              <a:gd name="connsiteX1" fmla="*/ 1407341 w 1407341"/>
              <a:gd name="connsiteY1" fmla="*/ 1891419 h 5098422"/>
              <a:gd name="connsiteX2" fmla="*/ 2132 w 1407341"/>
              <a:gd name="connsiteY2" fmla="*/ 5089936 h 5098422"/>
              <a:gd name="connsiteX3" fmla="*/ 719 w 1407341"/>
              <a:gd name="connsiteY3" fmla="*/ 5097208 h 5098422"/>
              <a:gd name="connsiteX4" fmla="*/ 1034758 w 1407341"/>
              <a:gd name="connsiteY4" fmla="*/ 0 h 5098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407341" h="5098422">
                <a:moveTo>
                  <a:pt x="1034758" y="0"/>
                </a:moveTo>
                <a:lnTo>
                  <a:pt x="1407341" y="1891419"/>
                </a:lnTo>
                <a:lnTo>
                  <a:pt x="2132" y="5089936"/>
                </a:lnTo>
                <a:cubicBezTo>
                  <a:pt x="5095" y="5083774"/>
                  <a:pt x="-2244" y="5103370"/>
                  <a:pt x="719" y="5097208"/>
                </a:cubicBezTo>
                <a:lnTo>
                  <a:pt x="1034758" y="0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76000">
                <a:schemeClr val="accent1"/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32" name="Freeform 31"/>
          <p:cNvSpPr/>
          <p:nvPr/>
        </p:nvSpPr>
        <p:spPr>
          <a:xfrm>
            <a:off x="8694845" y="2426112"/>
            <a:ext cx="2293341" cy="4440419"/>
          </a:xfrm>
          <a:custGeom>
            <a:avLst/>
            <a:gdLst>
              <a:gd name="connsiteX0" fmla="*/ 958645 w 2263877"/>
              <a:gd name="connsiteY0" fmla="*/ 0 h 4424516"/>
              <a:gd name="connsiteX1" fmla="*/ 2263877 w 2263877"/>
              <a:gd name="connsiteY1" fmla="*/ 1393722 h 4424516"/>
              <a:gd name="connsiteX2" fmla="*/ 0 w 2263877"/>
              <a:gd name="connsiteY2" fmla="*/ 4424516 h 4424516"/>
              <a:gd name="connsiteX3" fmla="*/ 958645 w 2263877"/>
              <a:gd name="connsiteY3" fmla="*/ 0 h 4424516"/>
              <a:gd name="connsiteX0" fmla="*/ 958645 w 2269487"/>
              <a:gd name="connsiteY0" fmla="*/ 0 h 4424516"/>
              <a:gd name="connsiteX1" fmla="*/ 2269487 w 2269487"/>
              <a:gd name="connsiteY1" fmla="*/ 1388112 h 4424516"/>
              <a:gd name="connsiteX2" fmla="*/ 0 w 2269487"/>
              <a:gd name="connsiteY2" fmla="*/ 4424516 h 4424516"/>
              <a:gd name="connsiteX3" fmla="*/ 958645 w 2269487"/>
              <a:gd name="connsiteY3" fmla="*/ 0 h 4424516"/>
              <a:gd name="connsiteX0" fmla="*/ 982499 w 2293341"/>
              <a:gd name="connsiteY0" fmla="*/ 0 h 4440419"/>
              <a:gd name="connsiteX1" fmla="*/ 2293341 w 2293341"/>
              <a:gd name="connsiteY1" fmla="*/ 1388112 h 4440419"/>
              <a:gd name="connsiteX2" fmla="*/ 0 w 2293341"/>
              <a:gd name="connsiteY2" fmla="*/ 4440419 h 4440419"/>
              <a:gd name="connsiteX3" fmla="*/ 982499 w 2293341"/>
              <a:gd name="connsiteY3" fmla="*/ 0 h 4440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93341" h="4440419">
                <a:moveTo>
                  <a:pt x="982499" y="0"/>
                </a:moveTo>
                <a:lnTo>
                  <a:pt x="2293341" y="1388112"/>
                </a:lnTo>
                <a:lnTo>
                  <a:pt x="0" y="4440419"/>
                </a:lnTo>
                <a:lnTo>
                  <a:pt x="982499" y="0"/>
                </a:lnTo>
                <a:close/>
              </a:path>
            </a:pathLst>
          </a:custGeom>
          <a:gradFill>
            <a:gsLst>
              <a:gs pos="34000">
                <a:schemeClr val="accent2"/>
              </a:gs>
              <a:gs pos="100000">
                <a:schemeClr val="accent1"/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33" name="Freeform 32"/>
          <p:cNvSpPr/>
          <p:nvPr/>
        </p:nvSpPr>
        <p:spPr>
          <a:xfrm>
            <a:off x="9669016" y="1094096"/>
            <a:ext cx="2522985" cy="2734954"/>
          </a:xfrm>
          <a:custGeom>
            <a:avLst/>
            <a:gdLst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309687 w 2481262"/>
              <a:gd name="connsiteY2" fmla="*/ 2762250 h 2762250"/>
              <a:gd name="connsiteX3" fmla="*/ 2481262 w 2481262"/>
              <a:gd name="connsiteY3" fmla="*/ 0 h 2762250"/>
              <a:gd name="connsiteX0" fmla="*/ 2481262 w 2481262"/>
              <a:gd name="connsiteY0" fmla="*/ 0 h 2762250"/>
              <a:gd name="connsiteX1" fmla="*/ 0 w 2481262"/>
              <a:gd name="connsiteY1" fmla="*/ 1371600 h 2762250"/>
              <a:gd name="connsiteX2" fmla="*/ 1292857 w 2481262"/>
              <a:gd name="connsiteY2" fmla="*/ 2762250 h 2762250"/>
              <a:gd name="connsiteX3" fmla="*/ 2481262 w 2481262"/>
              <a:gd name="connsiteY3" fmla="*/ 0 h 2762250"/>
              <a:gd name="connsiteX0" fmla="*/ 2509311 w 2509311"/>
              <a:gd name="connsiteY0" fmla="*/ 0 h 2762250"/>
              <a:gd name="connsiteX1" fmla="*/ 0 w 2509311"/>
              <a:gd name="connsiteY1" fmla="*/ 1354771 h 2762250"/>
              <a:gd name="connsiteX2" fmla="*/ 1320906 w 2509311"/>
              <a:gd name="connsiteY2" fmla="*/ 2762250 h 2762250"/>
              <a:gd name="connsiteX3" fmla="*/ 2509311 w 2509311"/>
              <a:gd name="connsiteY3" fmla="*/ 0 h 2762250"/>
              <a:gd name="connsiteX0" fmla="*/ 2519943 w 2519943"/>
              <a:gd name="connsiteY0" fmla="*/ 0 h 2762250"/>
              <a:gd name="connsiteX1" fmla="*/ 0 w 2519943"/>
              <a:gd name="connsiteY1" fmla="*/ 1354771 h 2762250"/>
              <a:gd name="connsiteX2" fmla="*/ 1320906 w 2519943"/>
              <a:gd name="connsiteY2" fmla="*/ 2762250 h 2762250"/>
              <a:gd name="connsiteX3" fmla="*/ 2519943 w 2519943"/>
              <a:gd name="connsiteY3" fmla="*/ 0 h 2762250"/>
              <a:gd name="connsiteX0" fmla="*/ 2530575 w 2530575"/>
              <a:gd name="connsiteY0" fmla="*/ 0 h 2762250"/>
              <a:gd name="connsiteX1" fmla="*/ 0 w 2530575"/>
              <a:gd name="connsiteY1" fmla="*/ 1354771 h 2762250"/>
              <a:gd name="connsiteX2" fmla="*/ 1320906 w 2530575"/>
              <a:gd name="connsiteY2" fmla="*/ 2762250 h 2762250"/>
              <a:gd name="connsiteX3" fmla="*/ 2530575 w 2530575"/>
              <a:gd name="connsiteY3" fmla="*/ 0 h 276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530575" h="2762250">
                <a:moveTo>
                  <a:pt x="2530575" y="0"/>
                </a:moveTo>
                <a:lnTo>
                  <a:pt x="0" y="1354771"/>
                </a:lnTo>
                <a:lnTo>
                  <a:pt x="1320906" y="2762250"/>
                </a:lnTo>
                <a:lnTo>
                  <a:pt x="2530575" y="0"/>
                </a:lnTo>
                <a:close/>
              </a:path>
            </a:pathLst>
          </a:custGeom>
          <a:gradFill>
            <a:gsLst>
              <a:gs pos="21000">
                <a:schemeClr val="accent1"/>
              </a:gs>
              <a:gs pos="100000">
                <a:schemeClr val="accent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34" name="Freeform 33"/>
          <p:cNvSpPr/>
          <p:nvPr/>
        </p:nvSpPr>
        <p:spPr>
          <a:xfrm>
            <a:off x="3317359" y="-5316"/>
            <a:ext cx="4354033" cy="1222744"/>
          </a:xfrm>
          <a:custGeom>
            <a:avLst/>
            <a:gdLst>
              <a:gd name="connsiteX0" fmla="*/ 0 w 4354033"/>
              <a:gd name="connsiteY0" fmla="*/ 0 h 1217428"/>
              <a:gd name="connsiteX1" fmla="*/ 3067493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54033"/>
              <a:gd name="connsiteY0" fmla="*/ 0 h 1217428"/>
              <a:gd name="connsiteX1" fmla="*/ 3088758 w 4354033"/>
              <a:gd name="connsiteY1" fmla="*/ 10632 h 1217428"/>
              <a:gd name="connsiteX2" fmla="*/ 4354033 w 4354033"/>
              <a:gd name="connsiteY2" fmla="*/ 1217428 h 1217428"/>
              <a:gd name="connsiteX3" fmla="*/ 0 w 4354033"/>
              <a:gd name="connsiteY3" fmla="*/ 0 h 1217428"/>
              <a:gd name="connsiteX0" fmla="*/ 0 w 4375298"/>
              <a:gd name="connsiteY0" fmla="*/ 0 h 1217428"/>
              <a:gd name="connsiteX1" fmla="*/ 3088758 w 4375298"/>
              <a:gd name="connsiteY1" fmla="*/ 10632 h 1217428"/>
              <a:gd name="connsiteX2" fmla="*/ 4375298 w 4375298"/>
              <a:gd name="connsiteY2" fmla="*/ 1217428 h 1217428"/>
              <a:gd name="connsiteX3" fmla="*/ 0 w 4375298"/>
              <a:gd name="connsiteY3" fmla="*/ 0 h 1217428"/>
              <a:gd name="connsiteX0" fmla="*/ 0 w 4364666"/>
              <a:gd name="connsiteY0" fmla="*/ 0 h 1217428"/>
              <a:gd name="connsiteX1" fmla="*/ 3088758 w 4364666"/>
              <a:gd name="connsiteY1" fmla="*/ 10632 h 1217428"/>
              <a:gd name="connsiteX2" fmla="*/ 4364666 w 4364666"/>
              <a:gd name="connsiteY2" fmla="*/ 1217428 h 1217428"/>
              <a:gd name="connsiteX3" fmla="*/ 0 w 4364666"/>
              <a:gd name="connsiteY3" fmla="*/ 0 h 1217428"/>
              <a:gd name="connsiteX0" fmla="*/ 0 w 4354033"/>
              <a:gd name="connsiteY0" fmla="*/ 0 h 1222744"/>
              <a:gd name="connsiteX1" fmla="*/ 3088758 w 4354033"/>
              <a:gd name="connsiteY1" fmla="*/ 10632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  <a:gd name="connsiteX0" fmla="*/ 0 w 4354033"/>
              <a:gd name="connsiteY0" fmla="*/ 5317 h 1228061"/>
              <a:gd name="connsiteX1" fmla="*/ 3083442 w 4354033"/>
              <a:gd name="connsiteY1" fmla="*/ 0 h 1228061"/>
              <a:gd name="connsiteX2" fmla="*/ 4354033 w 4354033"/>
              <a:gd name="connsiteY2" fmla="*/ 1228061 h 1228061"/>
              <a:gd name="connsiteX3" fmla="*/ 0 w 4354033"/>
              <a:gd name="connsiteY3" fmla="*/ 5317 h 1228061"/>
              <a:gd name="connsiteX0" fmla="*/ 0 w 4354033"/>
              <a:gd name="connsiteY0" fmla="*/ 0 h 1222744"/>
              <a:gd name="connsiteX1" fmla="*/ 3094074 w 4354033"/>
              <a:gd name="connsiteY1" fmla="*/ 5315 h 1222744"/>
              <a:gd name="connsiteX2" fmla="*/ 4354033 w 4354033"/>
              <a:gd name="connsiteY2" fmla="*/ 1222744 h 1222744"/>
              <a:gd name="connsiteX3" fmla="*/ 0 w 4354033"/>
              <a:gd name="connsiteY3" fmla="*/ 0 h 1222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354033" h="1222744">
                <a:moveTo>
                  <a:pt x="0" y="0"/>
                </a:moveTo>
                <a:lnTo>
                  <a:pt x="3094074" y="5315"/>
                </a:lnTo>
                <a:lnTo>
                  <a:pt x="4354033" y="1222744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accent2"/>
              </a:gs>
              <a:gs pos="44000">
                <a:schemeClr val="accent1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799" dirty="0">
              <a:solidFill>
                <a:srgbClr val="FFFFFF"/>
              </a:solidFill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8690615" y="3783807"/>
            <a:ext cx="2797640" cy="3086077"/>
          </a:xfrm>
          <a:custGeom>
            <a:avLst/>
            <a:gdLst>
              <a:gd name="connsiteX0" fmla="*/ 2270113 w 2753791"/>
              <a:gd name="connsiteY0" fmla="*/ 0 h 3029171"/>
              <a:gd name="connsiteX1" fmla="*/ 0 w 2753791"/>
              <a:gd name="connsiteY1" fmla="*/ 3025640 h 3029171"/>
              <a:gd name="connsiteX2" fmla="*/ 2753791 w 2753791"/>
              <a:gd name="connsiteY2" fmla="*/ 3029171 h 3029171"/>
              <a:gd name="connsiteX3" fmla="*/ 2270113 w 2753791"/>
              <a:gd name="connsiteY3" fmla="*/ 0 h 3029171"/>
              <a:gd name="connsiteX0" fmla="*/ 2247810 w 2753791"/>
              <a:gd name="connsiteY0" fmla="*/ 0 h 3073776"/>
              <a:gd name="connsiteX1" fmla="*/ 0 w 2753791"/>
              <a:gd name="connsiteY1" fmla="*/ 3070245 h 3073776"/>
              <a:gd name="connsiteX2" fmla="*/ 2753791 w 2753791"/>
              <a:gd name="connsiteY2" fmla="*/ 3073776 h 3073776"/>
              <a:gd name="connsiteX3" fmla="*/ 2247810 w 2753791"/>
              <a:gd name="connsiteY3" fmla="*/ 0 h 3073776"/>
              <a:gd name="connsiteX0" fmla="*/ 2311420 w 2817401"/>
              <a:gd name="connsiteY0" fmla="*/ 0 h 3073776"/>
              <a:gd name="connsiteX1" fmla="*/ 0 w 2817401"/>
              <a:gd name="connsiteY1" fmla="*/ 3062294 h 3073776"/>
              <a:gd name="connsiteX2" fmla="*/ 2817401 w 2817401"/>
              <a:gd name="connsiteY2" fmla="*/ 3073776 h 3073776"/>
              <a:gd name="connsiteX3" fmla="*/ 2311420 w 2817401"/>
              <a:gd name="connsiteY3" fmla="*/ 0 h 3073776"/>
              <a:gd name="connsiteX0" fmla="*/ 2311420 w 2817401"/>
              <a:gd name="connsiteY0" fmla="*/ 0 h 3089589"/>
              <a:gd name="connsiteX1" fmla="*/ 0 w 2817401"/>
              <a:gd name="connsiteY1" fmla="*/ 3089589 h 3089589"/>
              <a:gd name="connsiteX2" fmla="*/ 2817401 w 2817401"/>
              <a:gd name="connsiteY2" fmla="*/ 3073776 h 3089589"/>
              <a:gd name="connsiteX3" fmla="*/ 2311420 w 2817401"/>
              <a:gd name="connsiteY3" fmla="*/ 0 h 3089589"/>
              <a:gd name="connsiteX0" fmla="*/ 2306657 w 2812638"/>
              <a:gd name="connsiteY0" fmla="*/ 0 h 3089589"/>
              <a:gd name="connsiteX1" fmla="*/ 0 w 2812638"/>
              <a:gd name="connsiteY1" fmla="*/ 3089589 h 3089589"/>
              <a:gd name="connsiteX2" fmla="*/ 2812638 w 2812638"/>
              <a:gd name="connsiteY2" fmla="*/ 3073776 h 3089589"/>
              <a:gd name="connsiteX3" fmla="*/ 2306657 w 2812638"/>
              <a:gd name="connsiteY3" fmla="*/ 0 h 3089589"/>
              <a:gd name="connsiteX0" fmla="*/ 2306657 w 2812638"/>
              <a:gd name="connsiteY0" fmla="*/ 0 h 3084826"/>
              <a:gd name="connsiteX1" fmla="*/ 0 w 2812638"/>
              <a:gd name="connsiteY1" fmla="*/ 3084826 h 3084826"/>
              <a:gd name="connsiteX2" fmla="*/ 2812638 w 2812638"/>
              <a:gd name="connsiteY2" fmla="*/ 3073776 h 3084826"/>
              <a:gd name="connsiteX3" fmla="*/ 2306657 w 2812638"/>
              <a:gd name="connsiteY3" fmla="*/ 0 h 3084826"/>
              <a:gd name="connsiteX0" fmla="*/ 2292370 w 2798351"/>
              <a:gd name="connsiteY0" fmla="*/ 0 h 3084826"/>
              <a:gd name="connsiteX1" fmla="*/ 0 w 2798351"/>
              <a:gd name="connsiteY1" fmla="*/ 3084826 h 3084826"/>
              <a:gd name="connsiteX2" fmla="*/ 2798351 w 2798351"/>
              <a:gd name="connsiteY2" fmla="*/ 3073776 h 3084826"/>
              <a:gd name="connsiteX3" fmla="*/ 2292370 w 279835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2987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298720 w 2804701"/>
              <a:gd name="connsiteY3" fmla="*/ 0 h 3084826"/>
              <a:gd name="connsiteX0" fmla="*/ 2311420 w 2804701"/>
              <a:gd name="connsiteY0" fmla="*/ 0 h 3084826"/>
              <a:gd name="connsiteX1" fmla="*/ 0 w 2804701"/>
              <a:gd name="connsiteY1" fmla="*/ 3084826 h 3084826"/>
              <a:gd name="connsiteX2" fmla="*/ 2804701 w 2804701"/>
              <a:gd name="connsiteY2" fmla="*/ 3073776 h 3084826"/>
              <a:gd name="connsiteX3" fmla="*/ 2311420 w 2804701"/>
              <a:gd name="connsiteY3" fmla="*/ 0 h 3084826"/>
              <a:gd name="connsiteX0" fmla="*/ 2311420 w 2804701"/>
              <a:gd name="connsiteY0" fmla="*/ 0 h 3087424"/>
              <a:gd name="connsiteX1" fmla="*/ 0 w 2804701"/>
              <a:gd name="connsiteY1" fmla="*/ 3084826 h 3087424"/>
              <a:gd name="connsiteX2" fmla="*/ 2804701 w 2804701"/>
              <a:gd name="connsiteY2" fmla="*/ 3087424 h 3087424"/>
              <a:gd name="connsiteX3" fmla="*/ 2311420 w 2804701"/>
              <a:gd name="connsiteY3" fmla="*/ 0 h 3087424"/>
              <a:gd name="connsiteX0" fmla="*/ 2311420 w 2818349"/>
              <a:gd name="connsiteY0" fmla="*/ 0 h 3087424"/>
              <a:gd name="connsiteX1" fmla="*/ 0 w 2818349"/>
              <a:gd name="connsiteY1" fmla="*/ 3084826 h 3087424"/>
              <a:gd name="connsiteX2" fmla="*/ 2818349 w 2818349"/>
              <a:gd name="connsiteY2" fmla="*/ 3087424 h 3087424"/>
              <a:gd name="connsiteX3" fmla="*/ 2311420 w 2818349"/>
              <a:gd name="connsiteY3" fmla="*/ 0 h 30874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18349" h="3087424">
                <a:moveTo>
                  <a:pt x="2311420" y="0"/>
                </a:moveTo>
                <a:lnTo>
                  <a:pt x="0" y="3084826"/>
                </a:lnTo>
                <a:lnTo>
                  <a:pt x="2818349" y="3087424"/>
                </a:lnTo>
                <a:lnTo>
                  <a:pt x="2311420" y="0"/>
                </a:lnTo>
                <a:close/>
              </a:path>
            </a:pathLst>
          </a:custGeom>
          <a:gradFill>
            <a:gsLst>
              <a:gs pos="11000">
                <a:schemeClr val="accent2"/>
              </a:gs>
              <a:gs pos="78000">
                <a:schemeClr val="accent1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36" name="Freeform 35"/>
          <p:cNvSpPr/>
          <p:nvPr/>
        </p:nvSpPr>
        <p:spPr>
          <a:xfrm>
            <a:off x="7660348" y="1094096"/>
            <a:ext cx="4531653" cy="1344304"/>
          </a:xfrm>
          <a:custGeom>
            <a:avLst/>
            <a:gdLst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43113 w 4533900"/>
              <a:gd name="connsiteY2" fmla="*/ 1371600 h 1371600"/>
              <a:gd name="connsiteX3" fmla="*/ 0 w 4533900"/>
              <a:gd name="connsiteY3" fmla="*/ 142875 h 1371600"/>
              <a:gd name="connsiteX0" fmla="*/ 0 w 4533900"/>
              <a:gd name="connsiteY0" fmla="*/ 142875 h 1371600"/>
              <a:gd name="connsiteX1" fmla="*/ 4533900 w 4533900"/>
              <a:gd name="connsiteY1" fmla="*/ 0 h 1371600"/>
              <a:gd name="connsiteX2" fmla="*/ 2021848 w 4533900"/>
              <a:gd name="connsiteY2" fmla="*/ 1371600 h 1371600"/>
              <a:gd name="connsiteX3" fmla="*/ 0 w 4533900"/>
              <a:gd name="connsiteY3" fmla="*/ 142875 h 1371600"/>
              <a:gd name="connsiteX0" fmla="*/ 0 w 4544532"/>
              <a:gd name="connsiteY0" fmla="*/ 153508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53508 h 1371600"/>
              <a:gd name="connsiteX0" fmla="*/ 0 w 4544532"/>
              <a:gd name="connsiteY0" fmla="*/ 142875 h 1371600"/>
              <a:gd name="connsiteX1" fmla="*/ 4544532 w 4544532"/>
              <a:gd name="connsiteY1" fmla="*/ 0 h 1371600"/>
              <a:gd name="connsiteX2" fmla="*/ 2032480 w 4544532"/>
              <a:gd name="connsiteY2" fmla="*/ 1371600 h 1371600"/>
              <a:gd name="connsiteX3" fmla="*/ 0 w 4544532"/>
              <a:gd name="connsiteY3" fmla="*/ 142875 h 1371600"/>
              <a:gd name="connsiteX0" fmla="*/ 0 w 4536805"/>
              <a:gd name="connsiteY0" fmla="*/ 148026 h 1371600"/>
              <a:gd name="connsiteX1" fmla="*/ 4536805 w 4536805"/>
              <a:gd name="connsiteY1" fmla="*/ 0 h 1371600"/>
              <a:gd name="connsiteX2" fmla="*/ 2024753 w 4536805"/>
              <a:gd name="connsiteY2" fmla="*/ 1371600 h 1371600"/>
              <a:gd name="connsiteX3" fmla="*/ 0 w 4536805"/>
              <a:gd name="connsiteY3" fmla="*/ 148026 h 1371600"/>
              <a:gd name="connsiteX0" fmla="*/ 0 w 4531653"/>
              <a:gd name="connsiteY0" fmla="*/ 142874 h 1371600"/>
              <a:gd name="connsiteX1" fmla="*/ 4531653 w 4531653"/>
              <a:gd name="connsiteY1" fmla="*/ 0 h 1371600"/>
              <a:gd name="connsiteX2" fmla="*/ 2019601 w 4531653"/>
              <a:gd name="connsiteY2" fmla="*/ 1371600 h 1371600"/>
              <a:gd name="connsiteX3" fmla="*/ 0 w 4531653"/>
              <a:gd name="connsiteY3" fmla="*/ 142874 h 1371600"/>
              <a:gd name="connsiteX0" fmla="*/ 0 w 3944799"/>
              <a:gd name="connsiteY0" fmla="*/ 33692 h 1262418"/>
              <a:gd name="connsiteX1" fmla="*/ 3944799 w 3944799"/>
              <a:gd name="connsiteY1" fmla="*/ 0 h 1262418"/>
              <a:gd name="connsiteX2" fmla="*/ 2019601 w 3944799"/>
              <a:gd name="connsiteY2" fmla="*/ 1262418 h 1262418"/>
              <a:gd name="connsiteX3" fmla="*/ 0 w 3944799"/>
              <a:gd name="connsiteY3" fmla="*/ 33692 h 1262418"/>
              <a:gd name="connsiteX0" fmla="*/ 0 w 4531653"/>
              <a:gd name="connsiteY0" fmla="*/ 115578 h 1344304"/>
              <a:gd name="connsiteX1" fmla="*/ 4531653 w 4531653"/>
              <a:gd name="connsiteY1" fmla="*/ 0 h 1344304"/>
              <a:gd name="connsiteX2" fmla="*/ 2019601 w 4531653"/>
              <a:gd name="connsiteY2" fmla="*/ 1344304 h 1344304"/>
              <a:gd name="connsiteX3" fmla="*/ 0 w 4531653"/>
              <a:gd name="connsiteY3" fmla="*/ 115578 h 13443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531653" h="1344304">
                <a:moveTo>
                  <a:pt x="0" y="115578"/>
                </a:moveTo>
                <a:lnTo>
                  <a:pt x="4531653" y="0"/>
                </a:lnTo>
                <a:lnTo>
                  <a:pt x="2019601" y="1344304"/>
                </a:lnTo>
                <a:lnTo>
                  <a:pt x="0" y="115578"/>
                </a:lnTo>
                <a:close/>
              </a:path>
            </a:pathLst>
          </a:custGeom>
          <a:gradFill>
            <a:gsLst>
              <a:gs pos="9000">
                <a:schemeClr val="accent1"/>
              </a:gs>
              <a:gs pos="100000">
                <a:schemeClr val="accent2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37" name="Freeform 36"/>
          <p:cNvSpPr/>
          <p:nvPr/>
        </p:nvSpPr>
        <p:spPr>
          <a:xfrm>
            <a:off x="4067337" y="4705135"/>
            <a:ext cx="4628534" cy="2161794"/>
          </a:xfrm>
          <a:custGeom>
            <a:avLst/>
            <a:gdLst>
              <a:gd name="connsiteX0" fmla="*/ 0 w 4632158"/>
              <a:gd name="connsiteY0" fmla="*/ 1239253 h 2129590"/>
              <a:gd name="connsiteX1" fmla="*/ 3645569 w 4632158"/>
              <a:gd name="connsiteY1" fmla="*/ 0 h 2129590"/>
              <a:gd name="connsiteX2" fmla="*/ 4632158 w 4632158"/>
              <a:gd name="connsiteY2" fmla="*/ 2129590 h 2129590"/>
              <a:gd name="connsiteX3" fmla="*/ 0 w 4632158"/>
              <a:gd name="connsiteY3" fmla="*/ 1239253 h 2129590"/>
              <a:gd name="connsiteX0" fmla="*/ 0 w 4632158"/>
              <a:gd name="connsiteY0" fmla="*/ 1243228 h 2133565"/>
              <a:gd name="connsiteX1" fmla="*/ 3641593 w 4632158"/>
              <a:gd name="connsiteY1" fmla="*/ 0 h 2133565"/>
              <a:gd name="connsiteX2" fmla="*/ 4632158 w 4632158"/>
              <a:gd name="connsiteY2" fmla="*/ 2133565 h 2133565"/>
              <a:gd name="connsiteX3" fmla="*/ 0 w 4632158"/>
              <a:gd name="connsiteY3" fmla="*/ 1243228 h 2133565"/>
              <a:gd name="connsiteX0" fmla="*/ 0 w 4656011"/>
              <a:gd name="connsiteY0" fmla="*/ 1243228 h 2157419"/>
              <a:gd name="connsiteX1" fmla="*/ 3641593 w 4656011"/>
              <a:gd name="connsiteY1" fmla="*/ 0 h 2157419"/>
              <a:gd name="connsiteX2" fmla="*/ 4656011 w 4656011"/>
              <a:gd name="connsiteY2" fmla="*/ 2157419 h 2157419"/>
              <a:gd name="connsiteX3" fmla="*/ 0 w 4656011"/>
              <a:gd name="connsiteY3" fmla="*/ 1243228 h 2157419"/>
              <a:gd name="connsiteX0" fmla="*/ 0 w 4659987"/>
              <a:gd name="connsiteY0" fmla="*/ 1247204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47204 h 2157419"/>
              <a:gd name="connsiteX0" fmla="*/ 0 w 4667938"/>
              <a:gd name="connsiteY0" fmla="*/ 1263107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63107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67938"/>
              <a:gd name="connsiteY0" fmla="*/ 1259132 h 2157419"/>
              <a:gd name="connsiteX1" fmla="*/ 3653520 w 4667938"/>
              <a:gd name="connsiteY1" fmla="*/ 0 h 2157419"/>
              <a:gd name="connsiteX2" fmla="*/ 4667938 w 4667938"/>
              <a:gd name="connsiteY2" fmla="*/ 2157419 h 2157419"/>
              <a:gd name="connsiteX3" fmla="*/ 0 w 4667938"/>
              <a:gd name="connsiteY3" fmla="*/ 1259132 h 2157419"/>
              <a:gd name="connsiteX0" fmla="*/ 0 w 4659987"/>
              <a:gd name="connsiteY0" fmla="*/ 1251181 h 2157419"/>
              <a:gd name="connsiteX1" fmla="*/ 3645569 w 4659987"/>
              <a:gd name="connsiteY1" fmla="*/ 0 h 2157419"/>
              <a:gd name="connsiteX2" fmla="*/ 4659987 w 4659987"/>
              <a:gd name="connsiteY2" fmla="*/ 2157419 h 2157419"/>
              <a:gd name="connsiteX3" fmla="*/ 0 w 4659987"/>
              <a:gd name="connsiteY3" fmla="*/ 1251181 h 2157419"/>
              <a:gd name="connsiteX0" fmla="*/ 0 w 4674275"/>
              <a:gd name="connsiteY0" fmla="*/ 1251181 h 2157419"/>
              <a:gd name="connsiteX1" fmla="*/ 3645569 w 4674275"/>
              <a:gd name="connsiteY1" fmla="*/ 0 h 2157419"/>
              <a:gd name="connsiteX2" fmla="*/ 4674275 w 4674275"/>
              <a:gd name="connsiteY2" fmla="*/ 2157419 h 2157419"/>
              <a:gd name="connsiteX3" fmla="*/ 0 w 4674275"/>
              <a:gd name="connsiteY3" fmla="*/ 1251181 h 2157419"/>
              <a:gd name="connsiteX0" fmla="*/ 0 w 4683800"/>
              <a:gd name="connsiteY0" fmla="*/ 1251181 h 2157419"/>
              <a:gd name="connsiteX1" fmla="*/ 3655094 w 4683800"/>
              <a:gd name="connsiteY1" fmla="*/ 0 h 2157419"/>
              <a:gd name="connsiteX2" fmla="*/ 4683800 w 4683800"/>
              <a:gd name="connsiteY2" fmla="*/ 2157419 h 2157419"/>
              <a:gd name="connsiteX3" fmla="*/ 0 w 4683800"/>
              <a:gd name="connsiteY3" fmla="*/ 1251181 h 2157419"/>
              <a:gd name="connsiteX0" fmla="*/ 0 w 4695230"/>
              <a:gd name="connsiteY0" fmla="*/ 1251181 h 2157419"/>
              <a:gd name="connsiteX1" fmla="*/ 3666524 w 4695230"/>
              <a:gd name="connsiteY1" fmla="*/ 0 h 2157419"/>
              <a:gd name="connsiteX2" fmla="*/ 4695230 w 4695230"/>
              <a:gd name="connsiteY2" fmla="*/ 2157419 h 2157419"/>
              <a:gd name="connsiteX3" fmla="*/ 0 w 4695230"/>
              <a:gd name="connsiteY3" fmla="*/ 1251181 h 2157419"/>
              <a:gd name="connsiteX0" fmla="*/ 0 w 4695230"/>
              <a:gd name="connsiteY0" fmla="*/ 1251181 h 2171067"/>
              <a:gd name="connsiteX1" fmla="*/ 3666524 w 4695230"/>
              <a:gd name="connsiteY1" fmla="*/ 0 h 2171067"/>
              <a:gd name="connsiteX2" fmla="*/ 4695230 w 4695230"/>
              <a:gd name="connsiteY2" fmla="*/ 2171067 h 2171067"/>
              <a:gd name="connsiteX3" fmla="*/ 0 w 4695230"/>
              <a:gd name="connsiteY3" fmla="*/ 1251181 h 2171067"/>
              <a:gd name="connsiteX0" fmla="*/ 0 w 4708878"/>
              <a:gd name="connsiteY0" fmla="*/ 1251181 h 2184715"/>
              <a:gd name="connsiteX1" fmla="*/ 3666524 w 4708878"/>
              <a:gd name="connsiteY1" fmla="*/ 0 h 2184715"/>
              <a:gd name="connsiteX2" fmla="*/ 4708878 w 4708878"/>
              <a:gd name="connsiteY2" fmla="*/ 2184715 h 2184715"/>
              <a:gd name="connsiteX3" fmla="*/ 0 w 4708878"/>
              <a:gd name="connsiteY3" fmla="*/ 1251181 h 2184715"/>
              <a:gd name="connsiteX0" fmla="*/ 0 w 4722526"/>
              <a:gd name="connsiteY0" fmla="*/ 1251181 h 2198363"/>
              <a:gd name="connsiteX1" fmla="*/ 3666524 w 4722526"/>
              <a:gd name="connsiteY1" fmla="*/ 0 h 2198363"/>
              <a:gd name="connsiteX2" fmla="*/ 4722526 w 4722526"/>
              <a:gd name="connsiteY2" fmla="*/ 2198363 h 2198363"/>
              <a:gd name="connsiteX3" fmla="*/ 0 w 4722526"/>
              <a:gd name="connsiteY3" fmla="*/ 1251181 h 2198363"/>
              <a:gd name="connsiteX0" fmla="*/ 0 w 4658916"/>
              <a:gd name="connsiteY0" fmla="*/ 1251181 h 2190411"/>
              <a:gd name="connsiteX1" fmla="*/ 3666524 w 4658916"/>
              <a:gd name="connsiteY1" fmla="*/ 0 h 2190411"/>
              <a:gd name="connsiteX2" fmla="*/ 4658916 w 4658916"/>
              <a:gd name="connsiteY2" fmla="*/ 2190411 h 2190411"/>
              <a:gd name="connsiteX3" fmla="*/ 0 w 4658916"/>
              <a:gd name="connsiteY3" fmla="*/ 1251181 h 2190411"/>
              <a:gd name="connsiteX0" fmla="*/ 0 w 4658916"/>
              <a:gd name="connsiteY0" fmla="*/ 1251181 h 2166557"/>
              <a:gd name="connsiteX1" fmla="*/ 3666524 w 4658916"/>
              <a:gd name="connsiteY1" fmla="*/ 0 h 2166557"/>
              <a:gd name="connsiteX2" fmla="*/ 4658916 w 4658916"/>
              <a:gd name="connsiteY2" fmla="*/ 2166557 h 2166557"/>
              <a:gd name="connsiteX3" fmla="*/ 0 w 4658916"/>
              <a:gd name="connsiteY3" fmla="*/ 1251181 h 2166557"/>
              <a:gd name="connsiteX0" fmla="*/ 0 w 4670136"/>
              <a:gd name="connsiteY0" fmla="*/ 1251181 h 2166557"/>
              <a:gd name="connsiteX1" fmla="*/ 3677744 w 4670136"/>
              <a:gd name="connsiteY1" fmla="*/ 0 h 2166557"/>
              <a:gd name="connsiteX2" fmla="*/ 4670136 w 4670136"/>
              <a:gd name="connsiteY2" fmla="*/ 2166557 h 2166557"/>
              <a:gd name="connsiteX3" fmla="*/ 0 w 4670136"/>
              <a:gd name="connsiteY3" fmla="*/ 1251181 h 2166557"/>
              <a:gd name="connsiteX0" fmla="*/ 0 w 4653306"/>
              <a:gd name="connsiteY0" fmla="*/ 1251181 h 2166557"/>
              <a:gd name="connsiteX1" fmla="*/ 3660914 w 4653306"/>
              <a:gd name="connsiteY1" fmla="*/ 0 h 2166557"/>
              <a:gd name="connsiteX2" fmla="*/ 4653306 w 4653306"/>
              <a:gd name="connsiteY2" fmla="*/ 2166557 h 2166557"/>
              <a:gd name="connsiteX3" fmla="*/ 0 w 4653306"/>
              <a:gd name="connsiteY3" fmla="*/ 1251181 h 2166557"/>
              <a:gd name="connsiteX0" fmla="*/ 0 w 4001299"/>
              <a:gd name="connsiteY0" fmla="*/ 869518 h 2166557"/>
              <a:gd name="connsiteX1" fmla="*/ 3008907 w 4001299"/>
              <a:gd name="connsiteY1" fmla="*/ 0 h 2166557"/>
              <a:gd name="connsiteX2" fmla="*/ 4001299 w 4001299"/>
              <a:gd name="connsiteY2" fmla="*/ 2166557 h 2166557"/>
              <a:gd name="connsiteX3" fmla="*/ 0 w 4001299"/>
              <a:gd name="connsiteY3" fmla="*/ 869518 h 2166557"/>
              <a:gd name="connsiteX0" fmla="*/ 0 w 4645354"/>
              <a:gd name="connsiteY0" fmla="*/ 1251181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51181 h 2166557"/>
              <a:gd name="connsiteX0" fmla="*/ 0 w 4645354"/>
              <a:gd name="connsiteY0" fmla="*/ 1243230 h 2166557"/>
              <a:gd name="connsiteX1" fmla="*/ 3652962 w 4645354"/>
              <a:gd name="connsiteY1" fmla="*/ 0 h 2166557"/>
              <a:gd name="connsiteX2" fmla="*/ 4645354 w 4645354"/>
              <a:gd name="connsiteY2" fmla="*/ 2166557 h 2166557"/>
              <a:gd name="connsiteX3" fmla="*/ 0 w 4645354"/>
              <a:gd name="connsiteY3" fmla="*/ 1243230 h 2166557"/>
              <a:gd name="connsiteX0" fmla="*/ 0 w 4645354"/>
              <a:gd name="connsiteY0" fmla="*/ 1238467 h 2161794"/>
              <a:gd name="connsiteX1" fmla="*/ 3664911 w 4645354"/>
              <a:gd name="connsiteY1" fmla="*/ 0 h 2161794"/>
              <a:gd name="connsiteX2" fmla="*/ 4645354 w 4645354"/>
              <a:gd name="connsiteY2" fmla="*/ 2161794 h 2161794"/>
              <a:gd name="connsiteX3" fmla="*/ 0 w 4645354"/>
              <a:gd name="connsiteY3" fmla="*/ 1238467 h 2161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45354" h="2161794">
                <a:moveTo>
                  <a:pt x="0" y="1238467"/>
                </a:moveTo>
                <a:lnTo>
                  <a:pt x="3664911" y="0"/>
                </a:lnTo>
                <a:lnTo>
                  <a:pt x="4645354" y="2161794"/>
                </a:lnTo>
                <a:lnTo>
                  <a:pt x="0" y="1238467"/>
                </a:lnTo>
                <a:close/>
              </a:path>
            </a:pathLst>
          </a:custGeom>
          <a:gradFill>
            <a:gsLst>
              <a:gs pos="2000">
                <a:schemeClr val="accent1"/>
              </a:gs>
              <a:gs pos="100000">
                <a:schemeClr val="accent2"/>
              </a:gs>
            </a:gsLst>
            <a:lin ang="3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38" name="Freeform 37"/>
          <p:cNvSpPr/>
          <p:nvPr/>
        </p:nvSpPr>
        <p:spPr>
          <a:xfrm>
            <a:off x="3541852" y="3007897"/>
            <a:ext cx="2834884" cy="2947737"/>
          </a:xfrm>
          <a:custGeom>
            <a:avLst/>
            <a:gdLst>
              <a:gd name="connsiteX0" fmla="*/ 0 w 2791326"/>
              <a:gd name="connsiteY0" fmla="*/ 1816768 h 2947737"/>
              <a:gd name="connsiteX1" fmla="*/ 493294 w 2791326"/>
              <a:gd name="connsiteY1" fmla="*/ 2947737 h 2947737"/>
              <a:gd name="connsiteX2" fmla="*/ 2791326 w 2791326"/>
              <a:gd name="connsiteY2" fmla="*/ 0 h 2947737"/>
              <a:gd name="connsiteX3" fmla="*/ 0 w 2791326"/>
              <a:gd name="connsiteY3" fmla="*/ 1816768 h 2947737"/>
              <a:gd name="connsiteX0" fmla="*/ 0 w 2799638"/>
              <a:gd name="connsiteY0" fmla="*/ 1845863 h 2947737"/>
              <a:gd name="connsiteX1" fmla="*/ 501606 w 2799638"/>
              <a:gd name="connsiteY1" fmla="*/ 2947737 h 2947737"/>
              <a:gd name="connsiteX2" fmla="*/ 2799638 w 2799638"/>
              <a:gd name="connsiteY2" fmla="*/ 0 h 2947737"/>
              <a:gd name="connsiteX3" fmla="*/ 0 w 2799638"/>
              <a:gd name="connsiteY3" fmla="*/ 1845863 h 2947737"/>
              <a:gd name="connsiteX0" fmla="*/ 0 w 2826933"/>
              <a:gd name="connsiteY0" fmla="*/ 1886806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86806 h 2947737"/>
              <a:gd name="connsiteX0" fmla="*/ 0 w 2826933"/>
              <a:gd name="connsiteY0" fmla="*/ 1859510 h 2947737"/>
              <a:gd name="connsiteX1" fmla="*/ 52890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26933"/>
              <a:gd name="connsiteY0" fmla="*/ 1859510 h 2947737"/>
              <a:gd name="connsiteX1" fmla="*/ 523291 w 2826933"/>
              <a:gd name="connsiteY1" fmla="*/ 2947737 h 2947737"/>
              <a:gd name="connsiteX2" fmla="*/ 2826933 w 2826933"/>
              <a:gd name="connsiteY2" fmla="*/ 0 h 2947737"/>
              <a:gd name="connsiteX3" fmla="*/ 0 w 2826933"/>
              <a:gd name="connsiteY3" fmla="*/ 1859510 h 2947737"/>
              <a:gd name="connsiteX0" fmla="*/ 0 w 2834884"/>
              <a:gd name="connsiteY0" fmla="*/ 1867462 h 2947737"/>
              <a:gd name="connsiteX1" fmla="*/ 531242 w 2834884"/>
              <a:gd name="connsiteY1" fmla="*/ 2947737 h 2947737"/>
              <a:gd name="connsiteX2" fmla="*/ 2834884 w 2834884"/>
              <a:gd name="connsiteY2" fmla="*/ 0 h 2947737"/>
              <a:gd name="connsiteX3" fmla="*/ 0 w 2834884"/>
              <a:gd name="connsiteY3" fmla="*/ 1867462 h 2947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34884" h="2947737">
                <a:moveTo>
                  <a:pt x="0" y="1867462"/>
                </a:moveTo>
                <a:lnTo>
                  <a:pt x="531242" y="2947737"/>
                </a:lnTo>
                <a:lnTo>
                  <a:pt x="2834884" y="0"/>
                </a:lnTo>
                <a:lnTo>
                  <a:pt x="0" y="1867462"/>
                </a:lnTo>
                <a:close/>
              </a:path>
            </a:pathLst>
          </a:custGeom>
          <a:gradFill>
            <a:gsLst>
              <a:gs pos="15000">
                <a:schemeClr val="accent2"/>
              </a:gs>
              <a:gs pos="97000">
                <a:schemeClr val="accent1"/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53" tIns="179953" rIns="179953" bIns="179953" rtlCol="0" anchor="t"/>
          <a:lstStyle/>
          <a:p>
            <a:pPr algn="ctr"/>
            <a:endParaRPr lang="en-US" sz="1999" dirty="0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379414" y="1333502"/>
            <a:ext cx="9521825" cy="4127499"/>
          </a:xfrm>
        </p:spPr>
        <p:txBody>
          <a:bodyPr rIns="0" anchor="t"/>
          <a:lstStyle>
            <a:lvl1pPr>
              <a:defRPr sz="4799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8336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, Content, Takeaw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Object 15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1" y="1594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16" name="Object 15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1" y="1594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6" y="379413"/>
            <a:ext cx="11425237" cy="46761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876864" y="6632613"/>
            <a:ext cx="218681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29B7B62B-0732-4BEA-A6C8-5CF96588F2B9}" type="slidenum">
              <a:rPr lang="en-US" sz="1200" smtClean="0">
                <a:solidFill>
                  <a:prstClr val="black"/>
                </a:solidFill>
                <a:latin typeface="3M Circular TT Book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1200" dirty="0">
              <a:solidFill>
                <a:prstClr val="black"/>
              </a:solidFill>
              <a:latin typeface="3M Circular TT Book"/>
              <a:ea typeface="+mn-ea"/>
              <a:cs typeface="+mn-cs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6"/>
          </p:nvPr>
        </p:nvSpPr>
        <p:spPr>
          <a:xfrm>
            <a:off x="836610" y="5856269"/>
            <a:ext cx="10515600" cy="440267"/>
          </a:xfrm>
          <a:solidFill>
            <a:schemeClr val="accent1"/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79906" tIns="179906" rIns="179906" bIns="179906" rtlCol="0" anchor="ctr"/>
          <a:lstStyle>
            <a:lvl1pPr>
              <a:defRPr lang="en-US" dirty="0">
                <a:solidFill>
                  <a:prstClr val="white"/>
                </a:solidFill>
                <a:ea typeface="+mn-ea"/>
                <a:cs typeface="+mn-cs"/>
              </a:defRPr>
            </a:lvl1pPr>
          </a:lstStyle>
          <a:p>
            <a:pPr lvl="0" algn="ctr" fontAlgn="auto">
              <a:spcAft>
                <a:spcPts val="0"/>
              </a:spcAft>
            </a:pP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 userDrawn="1">
            <p:ph type="body" sz="quarter" idx="17"/>
          </p:nvPr>
        </p:nvSpPr>
        <p:spPr>
          <a:xfrm>
            <a:off x="379416" y="992188"/>
            <a:ext cx="11425237" cy="477361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Freeform 5"/>
          <p:cNvSpPr>
            <a:spLocks noEditPoints="1"/>
          </p:cNvSpPr>
          <p:nvPr userDrawn="1"/>
        </p:nvSpPr>
        <p:spPr bwMode="auto">
          <a:xfrm>
            <a:off x="5913041" y="6547611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798" dirty="0">
              <a:solidFill>
                <a:prstClr val="black"/>
              </a:solidFill>
              <a:latin typeface="3M Circular TT Book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8161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4" y="379413"/>
            <a:ext cx="11425237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8796" y="1295401"/>
            <a:ext cx="11430000" cy="4953000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724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457200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913839" y="980898"/>
            <a:ext cx="10364322" cy="365760"/>
          </a:xfrm>
        </p:spPr>
        <p:txBody>
          <a:bodyPr anchor="ctr"/>
          <a:lstStyle>
            <a:lvl1pPr marL="0" indent="0">
              <a:buFontTx/>
              <a:buNone/>
              <a:defRPr sz="2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6" name="TextBox 5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7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8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0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1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2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9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3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9395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4" y="379414"/>
            <a:ext cx="11425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11430000" cy="4953000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2" y="841248"/>
            <a:ext cx="11430000" cy="365760"/>
          </a:xfrm>
        </p:spPr>
        <p:txBody>
          <a:bodyPr/>
          <a:lstStyle>
            <a:lvl1pPr>
              <a:defRPr sz="2398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9506486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19728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4" y="381000"/>
            <a:ext cx="11425237" cy="457200"/>
          </a:xfrm>
        </p:spPr>
        <p:txBody>
          <a:bodyPr rIns="0"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2" y="841248"/>
            <a:ext cx="11430000" cy="365760"/>
          </a:xfrm>
        </p:spPr>
        <p:txBody>
          <a:bodyPr/>
          <a:lstStyle>
            <a:lvl1pPr>
              <a:defRPr sz="2398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6297762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4" y="379414"/>
            <a:ext cx="11425237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986557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4" y="379414"/>
            <a:ext cx="11425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5401"/>
            <a:ext cx="5715000" cy="4953000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295401"/>
            <a:ext cx="5715000" cy="4953000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2" y="841248"/>
            <a:ext cx="11430000" cy="365760"/>
          </a:xfrm>
        </p:spPr>
        <p:txBody>
          <a:bodyPr/>
          <a:lstStyle>
            <a:lvl1pPr>
              <a:defRPr sz="2398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216977068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4" y="381003"/>
            <a:ext cx="11425237" cy="82137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4"/>
          <p:cNvSpPr>
            <a:spLocks noGrp="1"/>
          </p:cNvSpPr>
          <p:nvPr>
            <p:ph sz="quarter" idx="14"/>
          </p:nvPr>
        </p:nvSpPr>
        <p:spPr>
          <a:xfrm>
            <a:off x="4187954" y="1295401"/>
            <a:ext cx="3803904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93277169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4" y="380999"/>
            <a:ext cx="11425237" cy="4572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4048" y="841248"/>
            <a:ext cx="11430000" cy="365760"/>
          </a:xfrm>
        </p:spPr>
        <p:txBody>
          <a:bodyPr/>
          <a:lstStyle>
            <a:lvl1pPr>
              <a:defRPr sz="2398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1295401"/>
            <a:ext cx="3794760" cy="4953000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Content Placeholder 4"/>
          <p:cNvSpPr>
            <a:spLocks noGrp="1"/>
          </p:cNvSpPr>
          <p:nvPr>
            <p:ph sz="quarter" idx="14"/>
          </p:nvPr>
        </p:nvSpPr>
        <p:spPr>
          <a:xfrm>
            <a:off x="4187954" y="1295401"/>
            <a:ext cx="3803904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1295401"/>
            <a:ext cx="379476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88393395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rg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379410" y="1298448"/>
            <a:ext cx="11431590" cy="4956048"/>
          </a:xfrm>
        </p:spPr>
        <p:txBody>
          <a:bodyPr/>
          <a:lstStyle>
            <a:lvl1pPr>
              <a:lnSpc>
                <a:spcPct val="90000"/>
              </a:lnSpc>
              <a:defRPr sz="4798">
                <a:latin typeface="+mj-lt"/>
              </a:defRPr>
            </a:lvl1pPr>
            <a:lvl2pPr>
              <a:defRPr sz="4398">
                <a:latin typeface="+mj-lt"/>
              </a:defRPr>
            </a:lvl2pPr>
            <a:lvl3pPr>
              <a:defRPr sz="3998">
                <a:latin typeface="+mj-lt"/>
              </a:defRPr>
            </a:lvl3pPr>
            <a:lvl4pPr>
              <a:defRPr sz="3598">
                <a:latin typeface="+mj-lt"/>
              </a:defRPr>
            </a:lvl4pPr>
            <a:lvl5pPr>
              <a:defRPr sz="3198">
                <a:latin typeface="+mj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8418282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9412" y="384048"/>
            <a:ext cx="11430000" cy="5864352"/>
          </a:xfrm>
        </p:spPr>
        <p:txBody>
          <a:bodyPr rIns="0"/>
          <a:lstStyle>
            <a:lvl1pPr>
              <a:lnSpc>
                <a:spcPct val="90000"/>
              </a:lnSpc>
              <a:defRPr sz="3198">
                <a:latin typeface="+mj-lt"/>
              </a:defRPr>
            </a:lvl1pPr>
            <a:lvl2pPr marL="0" indent="0">
              <a:spcAft>
                <a:spcPts val="1200"/>
              </a:spcAft>
              <a:buNone/>
              <a:defRPr sz="2198">
                <a:latin typeface="+mj-lt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5913754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048" y="384048"/>
            <a:ext cx="11426952" cy="5861304"/>
          </a:xfrm>
        </p:spPr>
        <p:txBody>
          <a:bodyPr r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4353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3840" y="379414"/>
            <a:ext cx="10356382" cy="822960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5"/>
          </p:nvPr>
        </p:nvSpPr>
        <p:spPr>
          <a:xfrm>
            <a:off x="913838" y="1653925"/>
            <a:ext cx="4999203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6"/>
          </p:nvPr>
        </p:nvSpPr>
        <p:spPr>
          <a:xfrm>
            <a:off x="6096000" y="1653925"/>
            <a:ext cx="5174222" cy="4594476"/>
          </a:xfrm>
        </p:spPr>
        <p:txBody>
          <a:bodyPr/>
          <a:lstStyle>
            <a:lvl1pPr marL="722313" marR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 sz="2000"/>
            </a:lvl1pPr>
            <a:lvl2pPr marL="987425" marR="0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2pPr>
            <a:lvl3pPr marL="125253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3pPr>
            <a:lvl4pPr marL="1614488" marR="0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4pPr>
            <a:lvl5pPr marL="714375" marR="0" indent="-174625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2000"/>
            </a:lvl5pPr>
          </a:lstStyle>
          <a:p>
            <a:pPr marL="722313" marR="0" lvl="0" indent="-7223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Tx/>
              <a:buSzPct val="100000"/>
              <a:buFontTx/>
              <a:buBlip>
                <a:blip r:embed="rId2"/>
              </a:buBlip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987425" marR="0" lvl="1" indent="-265113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Second level</a:t>
            </a:r>
          </a:p>
          <a:p>
            <a:pPr marL="1252538" marR="0" lvl="2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Third level</a:t>
            </a:r>
          </a:p>
          <a:p>
            <a:pPr marL="1614488" marR="0" lvl="3" indent="-2794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Fourth level</a:t>
            </a: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 err="1"/>
          </a:p>
        </p:txBody>
      </p:sp>
      <p:grpSp>
        <p:nvGrpSpPr>
          <p:cNvPr id="8" name="Group 22"/>
          <p:cNvGrpSpPr>
            <a:grpSpLocks/>
          </p:cNvGrpSpPr>
          <p:nvPr userDrawn="1"/>
        </p:nvGrpSpPr>
        <p:grpSpPr bwMode="auto">
          <a:xfrm>
            <a:off x="-264086" y="6596401"/>
            <a:ext cx="2147228" cy="184155"/>
            <a:chOff x="9374212" y="6574531"/>
            <a:chExt cx="2147228" cy="182885"/>
          </a:xfrm>
        </p:grpSpPr>
        <p:grpSp>
          <p:nvGrpSpPr>
            <p:cNvPr id="9" name="Group 8"/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2" name="Footer Placeholder 3"/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51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3" name="TextBox 25"/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813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4" name="Rectangle 26"/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813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1" name="TextBox 24"/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002130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Only_ 1/3  2/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384048"/>
            <a:ext cx="3794760" cy="5861304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4187952" y="384048"/>
            <a:ext cx="7623048" cy="5861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5566285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nten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379412" y="384048"/>
            <a:ext cx="3794760" cy="5861304"/>
          </a:xfrm>
        </p:spPr>
        <p:txBody>
          <a:bodyPr/>
          <a:lstStyle>
            <a:lvl1pPr marL="0" marR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 sz="1998"/>
            </a:lvl1pPr>
            <a:lvl2pPr marL="182453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2pPr>
            <a:lvl3pPr marL="356974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3pPr>
            <a:lvl4pPr marL="539426" marR="0" indent="-182453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4pPr>
            <a:lvl5pPr marL="713947" marR="0" indent="-174521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  <a:defRPr sz="1998"/>
            </a:lvl5pPr>
          </a:lstStyle>
          <a:p>
            <a:pPr marL="0" marR="0" lvl="0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Click to edit Master text styles</a:t>
            </a:r>
          </a:p>
          <a:p>
            <a:pPr marL="0" marR="0" lvl="1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Second level</a:t>
            </a:r>
          </a:p>
          <a:p>
            <a:pPr marL="0" marR="0" lvl="2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Third level</a:t>
            </a:r>
          </a:p>
          <a:p>
            <a:pPr marL="0" marR="0" lvl="3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Fourth level</a:t>
            </a:r>
          </a:p>
          <a:p>
            <a:pPr marL="0" marR="0" lvl="4" indent="0" algn="l" defTabSz="913852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1998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j-ea"/>
                <a:cs typeface="+mj-cs"/>
              </a:rPr>
              <a:t>Fifth level</a:t>
            </a:r>
            <a:endParaRPr kumimoji="0" lang="en-GB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Content Placeholder 4"/>
          <p:cNvSpPr>
            <a:spLocks noGrp="1"/>
          </p:cNvSpPr>
          <p:nvPr>
            <p:ph sz="quarter" idx="14"/>
          </p:nvPr>
        </p:nvSpPr>
        <p:spPr>
          <a:xfrm>
            <a:off x="4187954" y="384048"/>
            <a:ext cx="3803904" cy="5861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5"/>
          </p:nvPr>
        </p:nvSpPr>
        <p:spPr>
          <a:xfrm>
            <a:off x="8010144" y="384048"/>
            <a:ext cx="3794760" cy="5861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0687945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4"/>
          <p:cNvSpPr>
            <a:spLocks noGrp="1"/>
          </p:cNvSpPr>
          <p:nvPr>
            <p:ph sz="quarter" idx="13"/>
          </p:nvPr>
        </p:nvSpPr>
        <p:spPr>
          <a:xfrm>
            <a:off x="384048" y="383675"/>
            <a:ext cx="7616952" cy="58613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sz="quarter" idx="14"/>
          </p:nvPr>
        </p:nvSpPr>
        <p:spPr>
          <a:xfrm>
            <a:off x="8019288" y="381004"/>
            <a:ext cx="3794760" cy="5864225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38447905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4964359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9415" y="2321901"/>
            <a:ext cx="9521825" cy="1994392"/>
          </a:xfrm>
        </p:spPr>
        <p:txBody>
          <a:bodyPr vert="horz" wrap="square" lIns="0" tIns="0" rIns="0" bIns="0" anchor="t" anchorCtr="0">
            <a:noAutofit/>
          </a:bodyPr>
          <a:lstStyle>
            <a:lvl1pPr algn="l">
              <a:defRPr sz="7196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45187351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90" y="1592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think-cell Slide" r:id="rId4" imgW="270" imgH="270" progId="TCLayout.ActiveDocument.1">
                  <p:embed/>
                </p:oleObj>
              </mc:Choice>
              <mc:Fallback>
                <p:oleObj name="think-cell Slide" r:id="rId4" imgW="270" imgH="27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90" y="1592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9414" y="379413"/>
            <a:ext cx="11425237" cy="82296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1590811" y="6596405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818442" y="6596411"/>
            <a:ext cx="1064702" cy="1841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defTabSz="912813" eaLnBrk="0" hangingPunct="0">
              <a:tabLst>
                <a:tab pos="798513" algn="r"/>
              </a:tabLs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defTabSz="912813" eaLnBrk="0" hangingPunct="0">
              <a:tabLst>
                <a:tab pos="798513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912813" eaLnBrk="0" hangingPunct="0">
              <a:tabLst>
                <a:tab pos="798513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912813" eaLnBrk="0" hangingPunct="0">
              <a:tabLst>
                <a:tab pos="798513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912813" eaLnBrk="0" hangingPunct="0">
              <a:tabLst>
                <a:tab pos="798513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798513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798513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798513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tabLst>
                <a:tab pos="798513" algn="r"/>
              </a:tabLs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r" defTabSz="91226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798034" algn="r"/>
              </a:tabLst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t>. All Rights Reserved.</a:t>
            </a:r>
          </a:p>
        </p:txBody>
      </p:sp>
      <p:sp>
        <p:nvSpPr>
          <p:cNvPr id="16" name="TextBox 25"/>
          <p:cNvSpPr txBox="1">
            <a:spLocks noChangeArrowheads="1"/>
          </p:cNvSpPr>
          <p:nvPr userDrawn="1"/>
        </p:nvSpPr>
        <p:spPr bwMode="auto">
          <a:xfrm>
            <a:off x="89809" y="6596401"/>
            <a:ext cx="824032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defTabSz="912813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defTabSz="912813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defTabSz="912813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defTabSz="9128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r" defTabSz="91226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5980DF0-75D0-FD4C-983E-614B6986212F}" type="datetime3">
              <a:rPr kumimoji="0" lang="en-US" sz="80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pPr marL="0" marR="0" lvl="0" indent="0" algn="r" defTabSz="912265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 November 2020</a:t>
            </a:fld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3M Circular TT Book" panose="020B0604020101020102" pitchFamily="34" charset="0"/>
              <a:ea typeface="ＭＳ Ｐゴシック" charset="0"/>
              <a:cs typeface="3M Circular TT Book" panose="020B0604020101020102" pitchFamily="34" charset="0"/>
            </a:endParaRPr>
          </a:p>
        </p:txBody>
      </p:sp>
      <p:sp>
        <p:nvSpPr>
          <p:cNvPr id="17" name="Rectangle 26"/>
          <p:cNvSpPr>
            <a:spLocks noChangeArrowheads="1"/>
          </p:cNvSpPr>
          <p:nvPr userDrawn="1"/>
        </p:nvSpPr>
        <p:spPr bwMode="auto">
          <a:xfrm>
            <a:off x="89807" y="6611236"/>
            <a:ext cx="593403" cy="108276"/>
          </a:xfrm>
          <a:prstGeom prst="rect">
            <a:avLst/>
          </a:prstGeom>
          <a:solidFill>
            <a:sysClr val="window" lastClr="FFFFF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defTabSz="912265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ea typeface="ＭＳ Ｐゴシック" charset="0"/>
              <a:cs typeface="3M Circular TT Book" panose="020B0604020101020102" pitchFamily="34" charset="0"/>
            </a:endParaRPr>
          </a:p>
        </p:txBody>
      </p:sp>
      <p:sp>
        <p:nvSpPr>
          <p:cNvPr id="18" name="TextBox 24"/>
          <p:cNvSpPr txBox="1">
            <a:spLocks noChangeArrowheads="1"/>
          </p:cNvSpPr>
          <p:nvPr userDrawn="1"/>
        </p:nvSpPr>
        <p:spPr bwMode="auto">
          <a:xfrm>
            <a:off x="378796" y="6596406"/>
            <a:ext cx="35351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defTabSz="913852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t>© 3M</a:t>
            </a:r>
          </a:p>
        </p:txBody>
      </p:sp>
      <p:sp>
        <p:nvSpPr>
          <p:cNvPr id="19" name="Footer Placeholder 3"/>
          <p:cNvSpPr txBox="1">
            <a:spLocks/>
          </p:cNvSpPr>
          <p:nvPr userDrawn="1"/>
        </p:nvSpPr>
        <p:spPr bwMode="auto">
          <a:xfrm>
            <a:off x="1944949" y="6596401"/>
            <a:ext cx="1005840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algn="l"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6"/>
          </p:nvPr>
        </p:nvSpPr>
        <p:spPr>
          <a:xfrm>
            <a:off x="379413" y="5918019"/>
            <a:ext cx="11430000" cy="457200"/>
          </a:xfrm>
          <a:prstGeom prst="roundRect">
            <a:avLst/>
          </a:prstGeom>
          <a:gradFill rotWithShape="1">
            <a:gsLst>
              <a:gs pos="0">
                <a:srgbClr val="000000">
                  <a:tint val="50000"/>
                  <a:satMod val="300000"/>
                </a:srgbClr>
              </a:gs>
              <a:gs pos="35000">
                <a:srgbClr val="000000">
                  <a:tint val="37000"/>
                  <a:satMod val="300000"/>
                </a:srgbClr>
              </a:gs>
              <a:gs pos="100000">
                <a:srgbClr val="000000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FFFFFF">
                <a:lumMod val="65000"/>
              </a:srgbClr>
            </a:solidFill>
            <a:prstDash val="solid"/>
          </a:ln>
          <a:effectLst/>
        </p:spPr>
        <p:txBody>
          <a:bodyPr rtlCol="0" anchor="ctr"/>
          <a:lstStyle>
            <a:lvl1pPr marL="1588" indent="0" algn="ctr">
              <a:buNone/>
              <a:defRPr lang="en-US" sz="1798" i="1" kern="0" dirty="0" smtClean="0">
                <a:solidFill>
                  <a:srgbClr val="000000"/>
                </a:solidFill>
                <a:latin typeface="+mn-lt"/>
                <a:ea typeface="Arial" charset="0"/>
                <a:cs typeface="Arial"/>
              </a:defRPr>
            </a:lvl1pPr>
          </a:lstStyle>
          <a:p>
            <a:pPr marL="236396" lvl="0" indent="-234810" algn="ctr" fontAlgn="base">
              <a:spcBef>
                <a:spcPct val="20000"/>
              </a:spcBef>
              <a:spcAft>
                <a:spcPct val="0"/>
              </a:spcAft>
              <a:buClr>
                <a:srgbClr val="000000"/>
              </a:buClr>
              <a:buSzPct val="85000"/>
              <a:buFontTx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379413" y="1298448"/>
            <a:ext cx="11430000" cy="4572000"/>
          </a:xfrm>
        </p:spPr>
        <p:txBody>
          <a:bodyPr/>
          <a:lstStyle>
            <a:lvl1pPr marL="342694" indent="-342694">
              <a:buClr>
                <a:schemeClr val="accent2"/>
              </a:buClr>
              <a:buFont typeface="Wingdings" panose="05000000000000000000" pitchFamily="2" charset="2"/>
              <a:buChar char="§"/>
              <a:defRPr sz="2398"/>
            </a:lvl1pPr>
            <a:lvl2pPr marL="567985" indent="-342694">
              <a:buClr>
                <a:schemeClr val="accent2"/>
              </a:buClr>
              <a:buFont typeface="3M Circular TT Book" panose="020B0604020101020102" pitchFamily="34" charset="0"/>
              <a:buChar char="-"/>
              <a:defRPr sz="2398"/>
            </a:lvl2pPr>
            <a:lvl3pPr marL="798034" indent="-342694">
              <a:buClr>
                <a:schemeClr val="accent2"/>
              </a:buClr>
              <a:buFont typeface="Wingdings" panose="05000000000000000000" pitchFamily="2" charset="2"/>
              <a:buChar char="§"/>
              <a:defRPr sz="1798" i="1"/>
            </a:lvl3pPr>
            <a:lvl4pPr marL="1029670" indent="-342694">
              <a:buClr>
                <a:schemeClr val="accent2"/>
              </a:buClr>
              <a:buFont typeface="3M Circular TT Book" panose="020B0604020101020102" pitchFamily="34" charset="0"/>
              <a:buChar char="-"/>
              <a:defRPr sz="1600" i="0"/>
            </a:lvl4pPr>
            <a:lvl5pPr marL="1259719" indent="-342694">
              <a:buClr>
                <a:schemeClr val="accent2"/>
              </a:buClr>
              <a:buFont typeface="Wingdings" panose="05000000000000000000" pitchFamily="2" charset="2"/>
              <a:buChar char="§"/>
              <a:defRPr sz="1400" i="1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969253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78795" y="5918200"/>
            <a:ext cx="11425854" cy="439738"/>
          </a:xfrm>
          <a:solidFill>
            <a:schemeClr val="bg1">
              <a:lumMod val="85000"/>
            </a:schemeClr>
          </a:solidFill>
        </p:spPr>
        <p:txBody>
          <a:bodyPr rIns="0" anchor="ctr" anchorCtr="0"/>
          <a:lstStyle>
            <a:lvl1pPr algn="ctr">
              <a:defRPr sz="180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7" hasCustomPrompt="1"/>
          </p:nvPr>
        </p:nvSpPr>
        <p:spPr>
          <a:xfrm>
            <a:off x="378794" y="6416476"/>
            <a:ext cx="5454650" cy="136525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en-US" dirty="0"/>
              <a:t>Source:</a:t>
            </a:r>
          </a:p>
        </p:txBody>
      </p: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379410" y="6600411"/>
            <a:ext cx="2602988" cy="14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t>© 3M 2017. All Rights Reserved.  </a:t>
            </a: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  <p:sp>
        <p:nvSpPr>
          <p:cNvPr id="16" name="Footer Placeholder 3"/>
          <p:cNvSpPr txBox="1">
            <a:spLocks/>
          </p:cNvSpPr>
          <p:nvPr userDrawn="1"/>
        </p:nvSpPr>
        <p:spPr bwMode="auto">
          <a:xfrm>
            <a:off x="8721325" y="6600411"/>
            <a:ext cx="2602988" cy="14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t>3M Business Development</a:t>
            </a:r>
            <a:endParaRPr lang="en-US" sz="800" dirty="0">
              <a:solidFill>
                <a:prstClr val="black"/>
              </a:solidFill>
              <a:latin typeface="3M Circular TT Book" panose="020B0604020101020102" pitchFamily="34" charset="0"/>
              <a:cs typeface="3M Circular TT Book" panose="020B060402010102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45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4" name="TextBox 3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7" hasCustomPrompt="1"/>
          </p:nvPr>
        </p:nvSpPr>
        <p:spPr>
          <a:xfrm>
            <a:off x="378794" y="6416476"/>
            <a:ext cx="5454650" cy="136525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en-US" dirty="0"/>
              <a:t>Source:</a:t>
            </a:r>
          </a:p>
        </p:txBody>
      </p:sp>
      <p:sp>
        <p:nvSpPr>
          <p:cNvPr id="15" name="Footer Placeholder 3"/>
          <p:cNvSpPr txBox="1">
            <a:spLocks/>
          </p:cNvSpPr>
          <p:nvPr userDrawn="1"/>
        </p:nvSpPr>
        <p:spPr bwMode="auto">
          <a:xfrm>
            <a:off x="8721325" y="6600411"/>
            <a:ext cx="2602988" cy="14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t>3M Business Development</a:t>
            </a:r>
            <a:endParaRPr lang="en-US" sz="800" dirty="0">
              <a:solidFill>
                <a:prstClr val="black"/>
              </a:solidFill>
              <a:latin typeface="3M Circular TT Book" panose="020B0604020101020102" pitchFamily="34" charset="0"/>
              <a:cs typeface="3M Circular TT Book" panose="020B0604020101020102" pitchFamily="34" charset="0"/>
            </a:endParaRPr>
          </a:p>
        </p:txBody>
      </p:sp>
      <p:sp>
        <p:nvSpPr>
          <p:cNvPr id="8" name="Footer Placeholder 3"/>
          <p:cNvSpPr txBox="1">
            <a:spLocks/>
          </p:cNvSpPr>
          <p:nvPr userDrawn="1"/>
        </p:nvSpPr>
        <p:spPr bwMode="auto">
          <a:xfrm>
            <a:off x="379410" y="6600411"/>
            <a:ext cx="2602988" cy="14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t>© 3M 2016. All Rights Reserved.  </a:t>
            </a: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156177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,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think-cell Slide" r:id="rId4" imgW="216" imgH="216" progId="TCLayout.ActiveDocument.1">
                  <p:embed/>
                </p:oleObj>
              </mc:Choice>
              <mc:Fallback>
                <p:oleObj name="think-cell Slide" r:id="rId4" imgW="216" imgH="216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457200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381000" y="841248"/>
            <a:ext cx="11430000" cy="365760"/>
          </a:xfrm>
        </p:spPr>
        <p:txBody>
          <a:bodyPr/>
          <a:lstStyle>
            <a:lvl1pPr>
              <a:defRPr sz="24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reeform 5"/>
          <p:cNvSpPr>
            <a:spLocks noEditPoints="1"/>
          </p:cNvSpPr>
          <p:nvPr userDrawn="1"/>
        </p:nvSpPr>
        <p:spPr bwMode="auto">
          <a:xfrm>
            <a:off x="5913041" y="6475413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590811" y="6596401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fld id="{29B7B62B-0732-4BEA-A6C8-5CF96588F2B9}" type="slidenum">
              <a:rPr lang="en-US" sz="800" smtClean="0"/>
              <a:pPr algn="r"/>
              <a:t>‹#›</a:t>
            </a:fld>
            <a:endParaRPr lang="en-US" sz="800" dirty="0"/>
          </a:p>
        </p:txBody>
      </p:sp>
      <p:sp>
        <p:nvSpPr>
          <p:cNvPr id="14" name="Text Placeholder 15"/>
          <p:cNvSpPr>
            <a:spLocks noGrp="1"/>
          </p:cNvSpPr>
          <p:nvPr>
            <p:ph type="body" sz="quarter" idx="16"/>
          </p:nvPr>
        </p:nvSpPr>
        <p:spPr>
          <a:xfrm>
            <a:off x="378795" y="5918200"/>
            <a:ext cx="11425854" cy="439738"/>
          </a:xfrm>
          <a:solidFill>
            <a:schemeClr val="bg1">
              <a:lumMod val="85000"/>
            </a:schemeClr>
          </a:solidFill>
        </p:spPr>
        <p:txBody>
          <a:bodyPr rIns="0" anchor="ctr" anchorCtr="0"/>
          <a:lstStyle>
            <a:lvl1pPr algn="ctr">
              <a:defRPr sz="1800"/>
            </a:lvl1pPr>
          </a:lstStyle>
          <a:p>
            <a:pPr lvl="0"/>
            <a:r>
              <a:rPr lang="en-US" dirty="0"/>
              <a:t>Click to edit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 hasCustomPrompt="1"/>
          </p:nvPr>
        </p:nvSpPr>
        <p:spPr>
          <a:xfrm>
            <a:off x="378794" y="6416476"/>
            <a:ext cx="5454650" cy="136525"/>
          </a:xfrm>
        </p:spPr>
        <p:txBody>
          <a:bodyPr/>
          <a:lstStyle>
            <a:lvl1pPr>
              <a:defRPr sz="800"/>
            </a:lvl1pPr>
          </a:lstStyle>
          <a:p>
            <a:pPr lvl="0"/>
            <a:r>
              <a:rPr lang="en-US" dirty="0"/>
              <a:t>Source:</a:t>
            </a:r>
          </a:p>
        </p:txBody>
      </p:sp>
      <p:sp>
        <p:nvSpPr>
          <p:cNvPr id="17" name="Footer Placeholder 3"/>
          <p:cNvSpPr txBox="1">
            <a:spLocks/>
          </p:cNvSpPr>
          <p:nvPr userDrawn="1"/>
        </p:nvSpPr>
        <p:spPr bwMode="auto">
          <a:xfrm>
            <a:off x="8721325" y="6600411"/>
            <a:ext cx="2602988" cy="14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t>3M Business Development</a:t>
            </a:r>
            <a:endParaRPr lang="en-US" sz="800" dirty="0">
              <a:solidFill>
                <a:prstClr val="black"/>
              </a:solidFill>
              <a:latin typeface="3M Circular TT Book" panose="020B0604020101020102" pitchFamily="34" charset="0"/>
              <a:cs typeface="3M Circular TT Book" panose="020B0604020101020102" pitchFamily="34" charset="0"/>
            </a:endParaRPr>
          </a:p>
        </p:txBody>
      </p:sp>
      <p:sp>
        <p:nvSpPr>
          <p:cNvPr id="10" name="Footer Placeholder 3"/>
          <p:cNvSpPr txBox="1">
            <a:spLocks/>
          </p:cNvSpPr>
          <p:nvPr userDrawn="1"/>
        </p:nvSpPr>
        <p:spPr bwMode="auto">
          <a:xfrm>
            <a:off x="379410" y="6600411"/>
            <a:ext cx="2602988" cy="141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3M Circular TT Book" panose="020B0604020101020102" pitchFamily="34" charset="0"/>
                <a:ea typeface="ＭＳ Ｐゴシック" charset="0"/>
                <a:cs typeface="3M Circular TT Book" panose="020B0604020101020102" pitchFamily="34" charset="0"/>
              </a:rPr>
              <a:t>© 3M 2017. All Rights Reserved.  </a:t>
            </a: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846670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v-S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v-S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C3524-BC8A-4EA1-9A21-69450094B17E}" type="datetimeFigureOut">
              <a:rPr lang="sv-SE" smtClean="0"/>
              <a:t>2020-11-06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3C96-EB37-48E4-9EB4-CFDDC37839AA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358157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image" Target="../media/image2.gif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vmlDrawing" Target="../drawings/vmlDrawing1.v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slideLayout" Target="../slideLayouts/slideLayout46.xml"/><Relationship Id="rId26" Type="http://schemas.openxmlformats.org/officeDocument/2006/relationships/vmlDrawing" Target="../drawings/vmlDrawing6.vml"/><Relationship Id="rId3" Type="http://schemas.openxmlformats.org/officeDocument/2006/relationships/slideLayout" Target="../slideLayouts/slideLayout31.xml"/><Relationship Id="rId21" Type="http://schemas.openxmlformats.org/officeDocument/2006/relationships/slideLayout" Target="../slideLayouts/slideLayout49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5" Type="http://schemas.openxmlformats.org/officeDocument/2006/relationships/theme" Target="../theme/theme2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slideLayout" Target="../slideLayouts/slideLayout48.xml"/><Relationship Id="rId29" Type="http://schemas.openxmlformats.org/officeDocument/2006/relationships/image" Target="../media/image1.emf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24" Type="http://schemas.openxmlformats.org/officeDocument/2006/relationships/slideLayout" Target="../slideLayouts/slideLayout52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23" Type="http://schemas.openxmlformats.org/officeDocument/2006/relationships/slideLayout" Target="../slideLayouts/slideLayout51.xml"/><Relationship Id="rId28" Type="http://schemas.openxmlformats.org/officeDocument/2006/relationships/oleObject" Target="../embeddings/oleObject6.bin"/><Relationship Id="rId10" Type="http://schemas.openxmlformats.org/officeDocument/2006/relationships/slideLayout" Target="../slideLayouts/slideLayout38.xml"/><Relationship Id="rId19" Type="http://schemas.openxmlformats.org/officeDocument/2006/relationships/slideLayout" Target="../slideLayouts/slideLayout47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Relationship Id="rId22" Type="http://schemas.openxmlformats.org/officeDocument/2006/relationships/slideLayout" Target="../slideLayouts/slideLayout50.xml"/><Relationship Id="rId27" Type="http://schemas.openxmlformats.org/officeDocument/2006/relationships/tags" Target="../tags/tag6.xml"/><Relationship Id="rId30" Type="http://schemas.openxmlformats.org/officeDocument/2006/relationships/image" Target="../media/image2.gif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slideLayout" Target="../slideLayouts/slideLayout65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slideLayout" Target="../slideLayouts/slideLayout64.xml"/><Relationship Id="rId17" Type="http://schemas.openxmlformats.org/officeDocument/2006/relationships/slideLayout" Target="../slideLayouts/slideLayout69.xml"/><Relationship Id="rId2" Type="http://schemas.openxmlformats.org/officeDocument/2006/relationships/slideLayout" Target="../slideLayouts/slideLayout54.xml"/><Relationship Id="rId16" Type="http://schemas.openxmlformats.org/officeDocument/2006/relationships/slideLayout" Target="../slideLayouts/slideLayout68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Relationship Id="rId14" Type="http://schemas.openxmlformats.org/officeDocument/2006/relationships/slideLayout" Target="../slideLayouts/slideLayout6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7.xml"/><Relationship Id="rId13" Type="http://schemas.openxmlformats.org/officeDocument/2006/relationships/slideLayout" Target="../slideLayouts/slideLayout82.xml"/><Relationship Id="rId18" Type="http://schemas.openxmlformats.org/officeDocument/2006/relationships/slideLayout" Target="../slideLayouts/slideLayout87.xml"/><Relationship Id="rId26" Type="http://schemas.openxmlformats.org/officeDocument/2006/relationships/slideLayout" Target="../slideLayouts/slideLayout95.xml"/><Relationship Id="rId3" Type="http://schemas.openxmlformats.org/officeDocument/2006/relationships/slideLayout" Target="../slideLayouts/slideLayout72.xml"/><Relationship Id="rId21" Type="http://schemas.openxmlformats.org/officeDocument/2006/relationships/slideLayout" Target="../slideLayouts/slideLayout90.xml"/><Relationship Id="rId7" Type="http://schemas.openxmlformats.org/officeDocument/2006/relationships/slideLayout" Target="../slideLayouts/slideLayout76.xml"/><Relationship Id="rId12" Type="http://schemas.openxmlformats.org/officeDocument/2006/relationships/slideLayout" Target="../slideLayouts/slideLayout81.xml"/><Relationship Id="rId17" Type="http://schemas.openxmlformats.org/officeDocument/2006/relationships/slideLayout" Target="../slideLayouts/slideLayout86.xml"/><Relationship Id="rId25" Type="http://schemas.openxmlformats.org/officeDocument/2006/relationships/slideLayout" Target="../slideLayouts/slideLayout94.xml"/><Relationship Id="rId2" Type="http://schemas.openxmlformats.org/officeDocument/2006/relationships/slideLayout" Target="../slideLayouts/slideLayout71.xml"/><Relationship Id="rId16" Type="http://schemas.openxmlformats.org/officeDocument/2006/relationships/slideLayout" Target="../slideLayouts/slideLayout85.xml"/><Relationship Id="rId20" Type="http://schemas.openxmlformats.org/officeDocument/2006/relationships/slideLayout" Target="../slideLayouts/slideLayout89.xml"/><Relationship Id="rId29" Type="http://schemas.openxmlformats.org/officeDocument/2006/relationships/slideLayout" Target="../slideLayouts/slideLayout98.xml"/><Relationship Id="rId1" Type="http://schemas.openxmlformats.org/officeDocument/2006/relationships/slideLayout" Target="../slideLayouts/slideLayout70.xml"/><Relationship Id="rId6" Type="http://schemas.openxmlformats.org/officeDocument/2006/relationships/slideLayout" Target="../slideLayouts/slideLayout75.xml"/><Relationship Id="rId11" Type="http://schemas.openxmlformats.org/officeDocument/2006/relationships/slideLayout" Target="../slideLayouts/slideLayout80.xml"/><Relationship Id="rId24" Type="http://schemas.openxmlformats.org/officeDocument/2006/relationships/slideLayout" Target="../slideLayouts/slideLayout93.xml"/><Relationship Id="rId5" Type="http://schemas.openxmlformats.org/officeDocument/2006/relationships/slideLayout" Target="../slideLayouts/slideLayout74.xml"/><Relationship Id="rId15" Type="http://schemas.openxmlformats.org/officeDocument/2006/relationships/slideLayout" Target="../slideLayouts/slideLayout84.xml"/><Relationship Id="rId23" Type="http://schemas.openxmlformats.org/officeDocument/2006/relationships/slideLayout" Target="../slideLayouts/slideLayout92.xml"/><Relationship Id="rId28" Type="http://schemas.openxmlformats.org/officeDocument/2006/relationships/slideLayout" Target="../slideLayouts/slideLayout97.xml"/><Relationship Id="rId10" Type="http://schemas.openxmlformats.org/officeDocument/2006/relationships/slideLayout" Target="../slideLayouts/slideLayout79.xml"/><Relationship Id="rId19" Type="http://schemas.openxmlformats.org/officeDocument/2006/relationships/slideLayout" Target="../slideLayouts/slideLayout88.xml"/><Relationship Id="rId31" Type="http://schemas.openxmlformats.org/officeDocument/2006/relationships/theme" Target="../theme/theme4.xml"/><Relationship Id="rId4" Type="http://schemas.openxmlformats.org/officeDocument/2006/relationships/slideLayout" Target="../slideLayouts/slideLayout73.xml"/><Relationship Id="rId9" Type="http://schemas.openxmlformats.org/officeDocument/2006/relationships/slideLayout" Target="../slideLayouts/slideLayout78.xml"/><Relationship Id="rId14" Type="http://schemas.openxmlformats.org/officeDocument/2006/relationships/slideLayout" Target="../slideLayouts/slideLayout83.xml"/><Relationship Id="rId22" Type="http://schemas.openxmlformats.org/officeDocument/2006/relationships/slideLayout" Target="../slideLayouts/slideLayout91.xml"/><Relationship Id="rId27" Type="http://schemas.openxmlformats.org/officeDocument/2006/relationships/slideLayout" Target="../slideLayouts/slideLayout96.xml"/><Relationship Id="rId30" Type="http://schemas.openxmlformats.org/officeDocument/2006/relationships/slideLayout" Target="../slideLayouts/slideLayout9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38492389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think-cell Slide" r:id="rId32" imgW="270" imgH="270" progId="TCLayout.ActiveDocument.1">
                  <p:embed/>
                </p:oleObj>
              </mc:Choice>
              <mc:Fallback>
                <p:oleObj name="think-cell Slide" r:id="rId32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839" y="1653924"/>
            <a:ext cx="10356382" cy="4594475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52200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67" r:id="rId3"/>
    <p:sldLayoutId id="2147483781" r:id="rId4"/>
    <p:sldLayoutId id="2147483664" r:id="rId5"/>
    <p:sldLayoutId id="2147483750" r:id="rId6"/>
    <p:sldLayoutId id="2147483666" r:id="rId7"/>
    <p:sldLayoutId id="2147483749" r:id="rId8"/>
    <p:sldLayoutId id="2147483727" r:id="rId9"/>
    <p:sldLayoutId id="2147483775" r:id="rId10"/>
    <p:sldLayoutId id="2147483751" r:id="rId11"/>
    <p:sldLayoutId id="2147483776" r:id="rId12"/>
    <p:sldLayoutId id="2147483671" r:id="rId13"/>
    <p:sldLayoutId id="2147483777" r:id="rId14"/>
    <p:sldLayoutId id="2147483752" r:id="rId15"/>
    <p:sldLayoutId id="2147483778" r:id="rId16"/>
    <p:sldLayoutId id="2147483728" r:id="rId17"/>
    <p:sldLayoutId id="2147483673" r:id="rId18"/>
    <p:sldLayoutId id="2147483672" r:id="rId19"/>
    <p:sldLayoutId id="2147483674" r:id="rId20"/>
    <p:sldLayoutId id="2147483676" r:id="rId21"/>
    <p:sldLayoutId id="2147483729" r:id="rId22"/>
    <p:sldLayoutId id="2147483675" r:id="rId23"/>
    <p:sldLayoutId id="2147483667" r:id="rId24"/>
    <p:sldLayoutId id="2147483663" r:id="rId25"/>
    <p:sldLayoutId id="2147483753" r:id="rId26"/>
    <p:sldLayoutId id="2147483709" r:id="rId27"/>
    <p:sldLayoutId id="2147483792" r:id="rId28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2313" indent="-722313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SzPct val="100000"/>
        <a:buFontTx/>
        <a:buBlip>
          <a:blip r:embed="rId34"/>
        </a:buBlip>
        <a:defRPr lang="en-US" sz="2800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987425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252538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14488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633413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88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2640" userDrawn="1">
          <p15:clr>
            <a:srgbClr val="F26B43"/>
          </p15:clr>
        </p15:guide>
        <p15:guide id="4" pos="1440" userDrawn="1">
          <p15:clr>
            <a:srgbClr val="F26B43"/>
          </p15:clr>
        </p15:guide>
        <p15:guide id="5" pos="240" userDrawn="1">
          <p15:clr>
            <a:srgbClr val="F26B43"/>
          </p15:clr>
        </p15:guide>
        <p15:guide id="6" pos="5040" userDrawn="1">
          <p15:clr>
            <a:srgbClr val="F26B43"/>
          </p15:clr>
        </p15:guide>
        <p15:guide id="7" pos="6240" userDrawn="1">
          <p15:clr>
            <a:srgbClr val="F26B43"/>
          </p15:clr>
        </p15:guide>
        <p15:guide id="8" pos="7440" userDrawn="1">
          <p15:clr>
            <a:srgbClr val="F26B43"/>
          </p15:clr>
        </p15:guide>
        <p15:guide id="9" orient="horz" pos="1474" userDrawn="1">
          <p15:clr>
            <a:srgbClr val="F26B43"/>
          </p15:clr>
        </p15:guide>
        <p15:guide id="10" orient="horz" pos="840" userDrawn="1">
          <p15:clr>
            <a:srgbClr val="F26B43"/>
          </p15:clr>
        </p15:guide>
        <p15:guide id="11" orient="horz" pos="240" userDrawn="1">
          <p15:clr>
            <a:srgbClr val="F26B43"/>
          </p15:clr>
        </p15:guide>
        <p15:guide id="12" orient="horz" pos="2696" userDrawn="1">
          <p15:clr>
            <a:srgbClr val="F26B43"/>
          </p15:clr>
        </p15:guide>
        <p15:guide id="14" orient="horz" pos="4080" userDrawn="1">
          <p15:clr>
            <a:srgbClr val="F26B43"/>
          </p15:clr>
        </p15:guide>
        <p15:guide id="15" orient="horz" pos="3936" userDrawn="1">
          <p15:clr>
            <a:srgbClr val="F26B43"/>
          </p15:clr>
        </p15:guide>
        <p15:guide id="17" pos="5034" userDrawn="1">
          <p15:clr>
            <a:srgbClr val="F26B43"/>
          </p15:clr>
        </p15:guide>
        <p15:guide id="18" orient="horz" pos="3312" userDrawn="1">
          <p15:clr>
            <a:srgbClr val="F26B43"/>
          </p15:clr>
        </p15:guide>
        <p15:guide id="19" orient="horz" pos="2702" userDrawn="1">
          <p15:clr>
            <a:srgbClr val="F26B43"/>
          </p15:clr>
        </p15:guide>
        <p15:guide id="21" pos="2634" userDrawn="1">
          <p15:clr>
            <a:srgbClr val="F26B43"/>
          </p15:clr>
        </p15:guide>
        <p15:guide id="22" pos="5046" userDrawn="1">
          <p15:clr>
            <a:srgbClr val="F26B43"/>
          </p15:clr>
        </p15:guide>
        <p15:guide id="23" orient="horz" pos="1468" userDrawn="1">
          <p15:clr>
            <a:srgbClr val="F26B43"/>
          </p15:clr>
        </p15:guide>
        <p15:guide id="25" orient="horz" pos="1480" userDrawn="1">
          <p15:clr>
            <a:srgbClr val="F26B43"/>
          </p15:clr>
        </p15:guide>
        <p15:guide id="26" orient="horz" pos="2706" userDrawn="1">
          <p15:clr>
            <a:srgbClr val="F26B43"/>
          </p15:clr>
        </p15:guide>
        <p15:guide id="27" pos="2648" userDrawn="1">
          <p15:clr>
            <a:srgbClr val="F26B43"/>
          </p15:clr>
        </p15:guide>
        <p15:guide id="28" orient="horz" pos="576" userDrawn="1">
          <p15:clr>
            <a:srgbClr val="FBAE40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3" hidden="1"/>
          <p:cNvGraphicFramePr>
            <a:graphicFrameLocks noChangeAspect="1"/>
          </p:cNvGraphicFramePr>
          <p:nvPr userDrawn="1">
            <p:custDataLst>
              <p:tags r:id="rId27"/>
            </p:custDataLst>
            <p:extLst>
              <p:ext uri="{D42A27DB-BD31-4B8C-83A1-F6EECF244321}">
                <p14:modId xmlns:p14="http://schemas.microsoft.com/office/powerpoint/2010/main" val="69855915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think-cell Slide" r:id="rId28" imgW="270" imgH="270" progId="TCLayout.ActiveDocument.1">
                  <p:embed/>
                </p:oleObj>
              </mc:Choice>
              <mc:Fallback>
                <p:oleObj name="think-cell Slide" r:id="rId28" imgW="270" imgH="27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2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840" y="381000"/>
            <a:ext cx="10356382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839" y="1653924"/>
            <a:ext cx="10356382" cy="4594475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1358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  <p:sldLayoutId id="2147483808" r:id="rId12"/>
    <p:sldLayoutId id="2147483809" r:id="rId13"/>
    <p:sldLayoutId id="2147483810" r:id="rId14"/>
    <p:sldLayoutId id="2147483811" r:id="rId15"/>
    <p:sldLayoutId id="2147483812" r:id="rId16"/>
    <p:sldLayoutId id="2147483813" r:id="rId17"/>
    <p:sldLayoutId id="2147483814" r:id="rId18"/>
    <p:sldLayoutId id="2147483815" r:id="rId19"/>
    <p:sldLayoutId id="2147483816" r:id="rId20"/>
    <p:sldLayoutId id="2147483817" r:id="rId21"/>
    <p:sldLayoutId id="2147483818" r:id="rId22"/>
    <p:sldLayoutId id="2147483819" r:id="rId23"/>
    <p:sldLayoutId id="2147483820" r:id="rId24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22313" indent="-722313" algn="l" defTabSz="914400" rtl="0" eaLnBrk="1" latinLnBrk="0" hangingPunct="1">
        <a:lnSpc>
          <a:spcPct val="100000"/>
        </a:lnSpc>
        <a:spcBef>
          <a:spcPts val="0"/>
        </a:spcBef>
        <a:spcAft>
          <a:spcPts val="1800"/>
        </a:spcAft>
        <a:buSzPct val="100000"/>
        <a:buFontTx/>
        <a:buBlip>
          <a:blip r:embed="rId30"/>
        </a:buBlip>
        <a:defRPr lang="en-US" sz="2800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987425" indent="-26511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1252538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1614488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633413" indent="-27940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88">
          <p15:clr>
            <a:srgbClr val="F26B43"/>
          </p15:clr>
        </p15:guide>
        <p15:guide id="2" pos="3840">
          <p15:clr>
            <a:srgbClr val="F26B43"/>
          </p15:clr>
        </p15:guide>
        <p15:guide id="3" pos="2640">
          <p15:clr>
            <a:srgbClr val="F26B43"/>
          </p15:clr>
        </p15:guide>
        <p15:guide id="4" pos="1440">
          <p15:clr>
            <a:srgbClr val="F26B43"/>
          </p15:clr>
        </p15:guide>
        <p15:guide id="5" pos="240">
          <p15:clr>
            <a:srgbClr val="F26B43"/>
          </p15:clr>
        </p15:guide>
        <p15:guide id="6" pos="5040">
          <p15:clr>
            <a:srgbClr val="F26B43"/>
          </p15:clr>
        </p15:guide>
        <p15:guide id="7" pos="6240">
          <p15:clr>
            <a:srgbClr val="F26B43"/>
          </p15:clr>
        </p15:guide>
        <p15:guide id="8" pos="7440">
          <p15:clr>
            <a:srgbClr val="F26B43"/>
          </p15:clr>
        </p15:guide>
        <p15:guide id="9" orient="horz" pos="1474">
          <p15:clr>
            <a:srgbClr val="F26B43"/>
          </p15:clr>
        </p15:guide>
        <p15:guide id="10" orient="horz" pos="840">
          <p15:clr>
            <a:srgbClr val="F26B43"/>
          </p15:clr>
        </p15:guide>
        <p15:guide id="11" orient="horz" pos="240">
          <p15:clr>
            <a:srgbClr val="F26B43"/>
          </p15:clr>
        </p15:guide>
        <p15:guide id="12" orient="horz" pos="2696">
          <p15:clr>
            <a:srgbClr val="F26B43"/>
          </p15:clr>
        </p15:guide>
        <p15:guide id="14" orient="horz" pos="4080">
          <p15:clr>
            <a:srgbClr val="F26B43"/>
          </p15:clr>
        </p15:guide>
        <p15:guide id="15" orient="horz" pos="3936">
          <p15:clr>
            <a:srgbClr val="F26B43"/>
          </p15:clr>
        </p15:guide>
        <p15:guide id="17" pos="5034">
          <p15:clr>
            <a:srgbClr val="F26B43"/>
          </p15:clr>
        </p15:guide>
        <p15:guide id="18" orient="horz" pos="3312">
          <p15:clr>
            <a:srgbClr val="F26B43"/>
          </p15:clr>
        </p15:guide>
        <p15:guide id="19" orient="horz" pos="2702">
          <p15:clr>
            <a:srgbClr val="F26B43"/>
          </p15:clr>
        </p15:guide>
        <p15:guide id="21" pos="2634">
          <p15:clr>
            <a:srgbClr val="F26B43"/>
          </p15:clr>
        </p15:guide>
        <p15:guide id="22" pos="5046">
          <p15:clr>
            <a:srgbClr val="F26B43"/>
          </p15:clr>
        </p15:guide>
        <p15:guide id="23" orient="horz" pos="1468">
          <p15:clr>
            <a:srgbClr val="F26B43"/>
          </p15:clr>
        </p15:guide>
        <p15:guide id="25" orient="horz" pos="1480">
          <p15:clr>
            <a:srgbClr val="F26B43"/>
          </p15:clr>
        </p15:guide>
        <p15:guide id="26" orient="horz" pos="2706">
          <p15:clr>
            <a:srgbClr val="F26B43"/>
          </p15:clr>
        </p15:guide>
        <p15:guide id="27" pos="2648">
          <p15:clr>
            <a:srgbClr val="F26B43"/>
          </p15:clr>
        </p15:guide>
        <p15:guide id="28" orient="horz" pos="576">
          <p15:clr>
            <a:srgbClr val="FBAE40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326577" y="6577705"/>
            <a:ext cx="362044" cy="18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en-US" sz="900" dirty="0">
              <a:solidFill>
                <a:srgbClr val="7F7F7F"/>
              </a:solidFill>
              <a:latin typeface="Arial Black" charset="0"/>
            </a:endParaRPr>
          </a:p>
        </p:txBody>
      </p:sp>
      <p:sp>
        <p:nvSpPr>
          <p:cNvPr id="6" name="Rectangle 6"/>
          <p:cNvSpPr>
            <a:spLocks noChangeArrowheads="1"/>
          </p:cNvSpPr>
          <p:nvPr userDrawn="1"/>
        </p:nvSpPr>
        <p:spPr bwMode="auto">
          <a:xfrm>
            <a:off x="7140120" y="6567488"/>
            <a:ext cx="4445814" cy="252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r"/>
            <a:endParaRPr lang="en-US" sz="800" dirty="0">
              <a:solidFill>
                <a:srgbClr val="7F7F7F"/>
              </a:solidFill>
              <a:latin typeface="Arial Black" charset="0"/>
            </a:endParaRPr>
          </a:p>
        </p:txBody>
      </p:sp>
      <p:grpSp>
        <p:nvGrpSpPr>
          <p:cNvPr id="9" name="Group 22">
            <a:extLst>
              <a:ext uri="{FF2B5EF4-FFF2-40B4-BE49-F238E27FC236}">
                <a16:creationId xmlns:a16="http://schemas.microsoft.com/office/drawing/2014/main" id="{ACAEF6C0-2A46-4229-8470-3BC0561B1E8A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-264085" y="6596403"/>
            <a:ext cx="2147228" cy="184155"/>
            <a:chOff x="9374212" y="6574531"/>
            <a:chExt cx="2147228" cy="18288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C25478A4-00B0-48AF-8819-75AC725E27A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9374212" y="6574531"/>
              <a:ext cx="2147228" cy="182883"/>
              <a:chOff x="9378677" y="6574531"/>
              <a:chExt cx="2147228" cy="182883"/>
            </a:xfrm>
          </p:grpSpPr>
          <p:sp>
            <p:nvSpPr>
              <p:cNvPr id="13" name="Footer Placeholder 3">
                <a:extLst>
                  <a:ext uri="{FF2B5EF4-FFF2-40B4-BE49-F238E27FC236}">
                    <a16:creationId xmlns:a16="http://schemas.microsoft.com/office/drawing/2014/main" id="{FCF60A69-39E6-44C1-B3A3-D2041412950C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0461203" y="6574537"/>
                <a:ext cx="1064702" cy="18287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/>
              <a:lstStyle>
                <a:lvl1pPr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tabLst>
                    <a:tab pos="798513" algn="r"/>
                  </a:tabLs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539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>
                    <a:tab pos="798273" algn="r"/>
                  </a:tabLst>
                  <a:defRPr/>
                </a:pPr>
                <a:r>
                  <a:rPr kumimoji="0" lang="en-US" sz="8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t>. All Rights Reserved.</a:t>
                </a:r>
              </a:p>
            </p:txBody>
          </p:sp>
          <p:sp>
            <p:nvSpPr>
              <p:cNvPr id="14" name="TextBox 25">
                <a:extLst>
                  <a:ext uri="{FF2B5EF4-FFF2-40B4-BE49-F238E27FC236}">
                    <a16:creationId xmlns:a16="http://schemas.microsoft.com/office/drawing/2014/main" id="{CE13CB91-2B70-4D6A-B0D6-11D2B12B8C4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378677" y="6574531"/>
                <a:ext cx="1177925" cy="182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=""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/>
              <a:lstStyle>
                <a:lvl1pPr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Arial" charset="0"/>
                  </a:defRPr>
                </a:lvl1pPr>
                <a:lvl2pPr marL="742950" indent="-28575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2pPr>
                <a:lvl3pPr marL="11430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3pPr>
                <a:lvl4pPr marL="16002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4pPr>
                <a:lvl5pPr marL="2057400" indent="-228600" defTabSz="912813" eaLnBrk="0" hangingPunct="0"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5pPr>
                <a:lvl6pPr marL="25146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6pPr>
                <a:lvl7pPr marL="29718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7pPr>
                <a:lvl8pPr marL="34290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8pPr>
                <a:lvl9pPr marL="3886200" indent="-228600" defTabSz="91281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charset="0"/>
                    <a:ea typeface="Arial" charset="0"/>
                    <a:cs typeface="Arial" charset="0"/>
                  </a:defRPr>
                </a:lvl9pPr>
              </a:lstStyle>
              <a:p>
                <a:pPr marL="0" marR="0" lvl="0" indent="0" algn="r" defTabSz="912539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fld id="{75980DF0-75D0-FD4C-983E-614B6986212F}" type="datetime3">
                  <a:rPr kumimoji="0" lang="en-US" sz="800" b="0" i="0" u="none" strike="noStrike" kern="0" cap="none" spc="0" normalizeH="0" baseline="0" noProof="0" smtClean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3M Circular TT Book" panose="020B0604020101020102" pitchFamily="34" charset="0"/>
                    <a:ea typeface="ＭＳ Ｐゴシック" charset="0"/>
                    <a:cs typeface="3M Circular TT Book" panose="020B0604020101020102" pitchFamily="34" charset="0"/>
                  </a:rPr>
                  <a:pPr marL="0" marR="0" lvl="0" indent="0" algn="r" defTabSz="912539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t>6 November 2020</a:t>
                </a:fld>
                <a:endPara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  <p:sp>
            <p:nvSpPr>
              <p:cNvPr id="15" name="Rectangle 26">
                <a:extLst>
                  <a:ext uri="{FF2B5EF4-FFF2-40B4-BE49-F238E27FC236}">
                    <a16:creationId xmlns:a16="http://schemas.microsoft.com/office/drawing/2014/main" id="{D874C53D-FDB8-485D-9FBA-D39A152C9C3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13906" y="6589264"/>
                <a:ext cx="812067" cy="153425"/>
              </a:xfrm>
              <a:prstGeom prst="rect">
                <a:avLst/>
              </a:prstGeom>
              <a:solidFill>
                <a:sysClr val="window" lastClr="FFFFFF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marL="0" marR="0" lvl="0" indent="0" defTabSz="912539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800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ＭＳ Ｐゴシック" charset="0"/>
                  <a:cs typeface="3M Circular TT Book" panose="020B0604020101020102" pitchFamily="34" charset="0"/>
                </a:endParaRPr>
              </a:p>
            </p:txBody>
          </p:sp>
        </p:grpSp>
        <p:sp>
          <p:nvSpPr>
            <p:cNvPr id="12" name="TextBox 24">
              <a:extLst>
                <a:ext uri="{FF2B5EF4-FFF2-40B4-BE49-F238E27FC236}">
                  <a16:creationId xmlns:a16="http://schemas.microsoft.com/office/drawing/2014/main" id="{2A4A5828-F9E5-4F91-9E72-631304C46B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017092" y="6574536"/>
              <a:ext cx="353517" cy="182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=""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/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Arial" charset="0"/>
                  <a:cs typeface="Arial" charset="0"/>
                </a:defRPr>
              </a:lvl9pPr>
            </a:lstStyle>
            <a:p>
              <a:pPr marL="0" marR="0" lvl="0" indent="0" defTabSz="914126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3M Circular TT Book" panose="020B0604020101020102" pitchFamily="34" charset="0"/>
                  <a:ea typeface="ＭＳ Ｐゴシック" charset="0"/>
                  <a:cs typeface="3M Circular TT Book" panose="020B0604020101020102" pitchFamily="34" charset="0"/>
                </a:rPr>
                <a:t>© 3M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665368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25" r:id="rId2"/>
    <p:sldLayoutId id="2147483826" r:id="rId3"/>
    <p:sldLayoutId id="2147483827" r:id="rId4"/>
    <p:sldLayoutId id="2147483828" r:id="rId5"/>
    <p:sldLayoutId id="2147483829" r:id="rId6"/>
    <p:sldLayoutId id="2147483830" r:id="rId7"/>
    <p:sldLayoutId id="2147483831" r:id="rId8"/>
    <p:sldLayoutId id="2147483832" r:id="rId9"/>
    <p:sldLayoutId id="2147483833" r:id="rId10"/>
    <p:sldLayoutId id="2147483834" r:id="rId11"/>
    <p:sldLayoutId id="2147483835" r:id="rId12"/>
    <p:sldLayoutId id="2147483836" r:id="rId13"/>
    <p:sldLayoutId id="2147483837" r:id="rId14"/>
    <p:sldLayoutId id="2147483839" r:id="rId15"/>
    <p:sldLayoutId id="2147483840" r:id="rId16"/>
    <p:sldLayoutId id="2147483841" r:id="rId17"/>
  </p:sldLayoutIdLst>
  <p:transition>
    <p:fade/>
  </p:transition>
  <p:hf hdr="0" ftr="0"/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lang="en-US" sz="3200" dirty="0">
          <a:solidFill>
            <a:schemeClr val="tx1"/>
          </a:solidFill>
          <a:latin typeface="+mj-lt"/>
          <a:ea typeface="ヒラギノ角ゴ Pro W3" charset="0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sz="3200">
          <a:solidFill>
            <a:schemeClr val="tx1"/>
          </a:solidFill>
          <a:latin typeface="Arial Narrow" charset="0"/>
          <a:ea typeface="ヒラギノ角ゴ Pro W3" charset="0"/>
          <a:cs typeface="Arial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sz="3200">
          <a:solidFill>
            <a:schemeClr val="tx1"/>
          </a:solidFill>
          <a:latin typeface="Arial Narrow" charset="0"/>
          <a:ea typeface="ヒラギノ角ゴ Pro W3" charset="0"/>
          <a:cs typeface="Arial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sz="3200">
          <a:solidFill>
            <a:schemeClr val="tx1"/>
          </a:solidFill>
          <a:latin typeface="Arial Narrow" charset="0"/>
          <a:ea typeface="ヒラギノ角ゴ Pro W3" charset="0"/>
          <a:cs typeface="Arial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ts val="300"/>
        </a:spcAft>
        <a:defRPr sz="3200">
          <a:solidFill>
            <a:schemeClr val="tx1"/>
          </a:solidFill>
          <a:latin typeface="Arial Narrow" charset="0"/>
          <a:ea typeface="ヒラギノ角ゴ Pro W3" charset="0"/>
          <a:cs typeface="Arial" charset="0"/>
        </a:defRPr>
      </a:lvl5pPr>
      <a:lvl6pPr marL="4572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6pPr>
      <a:lvl7pPr marL="9144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7pPr>
      <a:lvl8pPr marL="13716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8pPr>
      <a:lvl9pPr marL="1828800"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 Narrow" charset="0"/>
          <a:ea typeface="Arial" charset="0"/>
          <a:cs typeface="Arial" charset="0"/>
        </a:defRPr>
      </a:lvl9pPr>
    </p:titleStyle>
    <p:bodyStyle>
      <a:lvl1pPr marL="236538" indent="-236538" algn="l" rtl="0" eaLnBrk="1" fontAlgn="base" hangingPunct="1">
        <a:spcBef>
          <a:spcPct val="20000"/>
        </a:spcBef>
        <a:spcAft>
          <a:spcPts val="500"/>
        </a:spcAft>
        <a:buClr>
          <a:schemeClr val="bg2"/>
        </a:buClr>
        <a:buFont typeface="Wingdings" charset="0"/>
        <a:buChar char="§"/>
        <a:defRPr sz="2800">
          <a:solidFill>
            <a:schemeClr val="tx1"/>
          </a:solidFill>
          <a:latin typeface="+mn-lt"/>
          <a:ea typeface="ヒラギノ角ゴ Pro W3" charset="0"/>
          <a:cs typeface="+mn-cs"/>
        </a:defRPr>
      </a:lvl1pPr>
      <a:lvl2pPr marL="574675" indent="-338138" algn="l" rtl="0" eaLnBrk="1" fontAlgn="base" hangingPunct="1">
        <a:spcBef>
          <a:spcPts val="600"/>
        </a:spcBef>
        <a:spcAft>
          <a:spcPts val="600"/>
        </a:spcAft>
        <a:buClr>
          <a:schemeClr val="bg2"/>
        </a:buClr>
        <a:buSzPct val="100000"/>
        <a:buFont typeface="Arial Narrow" charset="0"/>
        <a:buChar char="―"/>
        <a:defRPr sz="2400">
          <a:solidFill>
            <a:schemeClr val="tx1"/>
          </a:solidFill>
          <a:latin typeface="+mn-lt"/>
          <a:ea typeface="ヒラギノ角ゴ Pro W3" charset="0"/>
          <a:cs typeface="+mn-cs"/>
        </a:defRPr>
      </a:lvl2pPr>
      <a:lvl3pPr marL="738188" indent="-163513" algn="l" rtl="0" eaLnBrk="1" fontAlgn="base" hangingPunct="1">
        <a:spcBef>
          <a:spcPts val="600"/>
        </a:spcBef>
        <a:spcAft>
          <a:spcPts val="600"/>
        </a:spcAft>
        <a:buClr>
          <a:schemeClr val="bg2"/>
        </a:buClr>
        <a:buSzPct val="80000"/>
        <a:buFont typeface="Arial" charset="0"/>
        <a:buChar char="•"/>
        <a:defRPr sz="2000">
          <a:solidFill>
            <a:schemeClr val="tx1"/>
          </a:solidFill>
          <a:latin typeface="+mn-lt"/>
          <a:ea typeface="ヒラギノ角ゴ Pro W3" charset="0"/>
          <a:cs typeface="+mn-cs"/>
        </a:defRPr>
      </a:lvl3pPr>
      <a:lvl4pPr marL="914400" indent="-176213" algn="l" rtl="0" eaLnBrk="1" fontAlgn="base" hangingPunct="1">
        <a:spcBef>
          <a:spcPts val="600"/>
        </a:spcBef>
        <a:spcAft>
          <a:spcPts val="600"/>
        </a:spcAft>
        <a:buClr>
          <a:schemeClr val="bg2"/>
        </a:buClr>
        <a:buSzPct val="100000"/>
        <a:buFont typeface="Arial Narrow" charset="0"/>
        <a:buChar char="–"/>
        <a:defRPr>
          <a:solidFill>
            <a:schemeClr val="tx1"/>
          </a:solidFill>
          <a:latin typeface="+mn-lt"/>
          <a:ea typeface="ヒラギノ角ゴ Pro W3" charset="0"/>
          <a:cs typeface="+mn-cs"/>
        </a:defRPr>
      </a:lvl4pPr>
      <a:lvl5pPr marL="1828800" indent="-547688" algn="l" rtl="0" eaLnBrk="1" fontAlgn="base" hangingPunct="1">
        <a:spcBef>
          <a:spcPts val="600"/>
        </a:spcBef>
        <a:spcAft>
          <a:spcPts val="600"/>
        </a:spcAft>
        <a:buClr>
          <a:srgbClr val="948A54"/>
        </a:buClr>
        <a:buSzPct val="80000"/>
        <a:buFont typeface="Wingdings" charset="0"/>
        <a:buChar char="§"/>
        <a:defRPr sz="1600">
          <a:solidFill>
            <a:srgbClr val="4D4D4D"/>
          </a:solidFill>
          <a:latin typeface="+mn-lt"/>
          <a:ea typeface="ヒラギノ角ゴ Pro W3" charset="0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600">
          <a:solidFill>
            <a:srgbClr val="4D4D4D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414" y="381000"/>
            <a:ext cx="11425237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412" y="1295400"/>
            <a:ext cx="11425236" cy="4953000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Freeform 6"/>
          <p:cNvSpPr>
            <a:spLocks noEditPoints="1"/>
          </p:cNvSpPr>
          <p:nvPr userDrawn="1"/>
        </p:nvSpPr>
        <p:spPr bwMode="auto">
          <a:xfrm>
            <a:off x="5913041" y="6532595"/>
            <a:ext cx="365919" cy="194691"/>
          </a:xfrm>
          <a:custGeom>
            <a:avLst/>
            <a:gdLst>
              <a:gd name="T0" fmla="*/ 109 w 138"/>
              <a:gd name="T1" fmla="*/ 2 h 72"/>
              <a:gd name="T2" fmla="*/ 99 w 138"/>
              <a:gd name="T3" fmla="*/ 42 h 72"/>
              <a:gd name="T4" fmla="*/ 89 w 138"/>
              <a:gd name="T5" fmla="*/ 2 h 72"/>
              <a:gd name="T6" fmla="*/ 61 w 138"/>
              <a:gd name="T7" fmla="*/ 2 h 72"/>
              <a:gd name="T8" fmla="*/ 61 w 138"/>
              <a:gd name="T9" fmla="*/ 17 h 72"/>
              <a:gd name="T10" fmla="*/ 33 w 138"/>
              <a:gd name="T11" fmla="*/ 0 h 72"/>
              <a:gd name="T12" fmla="*/ 3 w 138"/>
              <a:gd name="T13" fmla="*/ 24 h 72"/>
              <a:gd name="T14" fmla="*/ 22 w 138"/>
              <a:gd name="T15" fmla="*/ 24 h 72"/>
              <a:gd name="T16" fmla="*/ 32 w 138"/>
              <a:gd name="T17" fmla="*/ 16 h 72"/>
              <a:gd name="T18" fmla="*/ 41 w 138"/>
              <a:gd name="T19" fmla="*/ 22 h 72"/>
              <a:gd name="T20" fmla="*/ 32 w 138"/>
              <a:gd name="T21" fmla="*/ 28 h 72"/>
              <a:gd name="T22" fmla="*/ 26 w 138"/>
              <a:gd name="T23" fmla="*/ 28 h 72"/>
              <a:gd name="T24" fmla="*/ 26 w 138"/>
              <a:gd name="T25" fmla="*/ 41 h 72"/>
              <a:gd name="T26" fmla="*/ 32 w 138"/>
              <a:gd name="T27" fmla="*/ 41 h 72"/>
              <a:gd name="T28" fmla="*/ 40 w 138"/>
              <a:gd name="T29" fmla="*/ 48 h 72"/>
              <a:gd name="T30" fmla="*/ 31 w 138"/>
              <a:gd name="T31" fmla="*/ 56 h 72"/>
              <a:gd name="T32" fmla="*/ 20 w 138"/>
              <a:gd name="T33" fmla="*/ 43 h 72"/>
              <a:gd name="T34" fmla="*/ 0 w 138"/>
              <a:gd name="T35" fmla="*/ 43 h 72"/>
              <a:gd name="T36" fmla="*/ 32 w 138"/>
              <a:gd name="T37" fmla="*/ 72 h 72"/>
              <a:gd name="T38" fmla="*/ 61 w 138"/>
              <a:gd name="T39" fmla="*/ 57 h 72"/>
              <a:gd name="T40" fmla="*/ 61 w 138"/>
              <a:gd name="T41" fmla="*/ 71 h 72"/>
              <a:gd name="T42" fmla="*/ 80 w 138"/>
              <a:gd name="T43" fmla="*/ 71 h 72"/>
              <a:gd name="T44" fmla="*/ 80 w 138"/>
              <a:gd name="T45" fmla="*/ 27 h 72"/>
              <a:gd name="T46" fmla="*/ 91 w 138"/>
              <a:gd name="T47" fmla="*/ 71 h 72"/>
              <a:gd name="T48" fmla="*/ 108 w 138"/>
              <a:gd name="T49" fmla="*/ 71 h 72"/>
              <a:gd name="T50" fmla="*/ 119 w 138"/>
              <a:gd name="T51" fmla="*/ 27 h 72"/>
              <a:gd name="T52" fmla="*/ 119 w 138"/>
              <a:gd name="T53" fmla="*/ 71 h 72"/>
              <a:gd name="T54" fmla="*/ 138 w 138"/>
              <a:gd name="T55" fmla="*/ 71 h 72"/>
              <a:gd name="T56" fmla="*/ 138 w 138"/>
              <a:gd name="T57" fmla="*/ 2 h 72"/>
              <a:gd name="T58" fmla="*/ 109 w 138"/>
              <a:gd name="T59" fmla="*/ 2 h 72"/>
              <a:gd name="T60" fmla="*/ 61 w 138"/>
              <a:gd name="T61" fmla="*/ 42 h 72"/>
              <a:gd name="T62" fmla="*/ 53 w 138"/>
              <a:gd name="T63" fmla="*/ 34 h 72"/>
              <a:gd name="T64" fmla="*/ 61 w 138"/>
              <a:gd name="T65" fmla="*/ 25 h 72"/>
              <a:gd name="T66" fmla="*/ 61 w 138"/>
              <a:gd name="T67" fmla="*/ 42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38" h="72">
                <a:moveTo>
                  <a:pt x="109" y="2"/>
                </a:moveTo>
                <a:cubicBezTo>
                  <a:pt x="99" y="42"/>
                  <a:pt x="99" y="42"/>
                  <a:pt x="99" y="42"/>
                </a:cubicBezTo>
                <a:cubicBezTo>
                  <a:pt x="89" y="2"/>
                  <a:pt x="89" y="2"/>
                  <a:pt x="89" y="2"/>
                </a:cubicBezTo>
                <a:cubicBezTo>
                  <a:pt x="61" y="2"/>
                  <a:pt x="61" y="2"/>
                  <a:pt x="61" y="2"/>
                </a:cubicBezTo>
                <a:cubicBezTo>
                  <a:pt x="61" y="17"/>
                  <a:pt x="61" y="17"/>
                  <a:pt x="61" y="17"/>
                </a:cubicBezTo>
                <a:cubicBezTo>
                  <a:pt x="57" y="4"/>
                  <a:pt x="44" y="0"/>
                  <a:pt x="33" y="0"/>
                </a:cubicBezTo>
                <a:cubicBezTo>
                  <a:pt x="19" y="0"/>
                  <a:pt x="4" y="6"/>
                  <a:pt x="3" y="24"/>
                </a:cubicBezTo>
                <a:cubicBezTo>
                  <a:pt x="22" y="24"/>
                  <a:pt x="22" y="24"/>
                  <a:pt x="22" y="24"/>
                </a:cubicBezTo>
                <a:cubicBezTo>
                  <a:pt x="22" y="19"/>
                  <a:pt x="28" y="16"/>
                  <a:pt x="32" y="16"/>
                </a:cubicBezTo>
                <a:cubicBezTo>
                  <a:pt x="38" y="16"/>
                  <a:pt x="41" y="18"/>
                  <a:pt x="41" y="22"/>
                </a:cubicBezTo>
                <a:cubicBezTo>
                  <a:pt x="41" y="25"/>
                  <a:pt x="39" y="28"/>
                  <a:pt x="32" y="28"/>
                </a:cubicBezTo>
                <a:cubicBezTo>
                  <a:pt x="26" y="28"/>
                  <a:pt x="26" y="28"/>
                  <a:pt x="26" y="28"/>
                </a:cubicBezTo>
                <a:cubicBezTo>
                  <a:pt x="26" y="41"/>
                  <a:pt x="26" y="41"/>
                  <a:pt x="26" y="41"/>
                </a:cubicBezTo>
                <a:cubicBezTo>
                  <a:pt x="32" y="41"/>
                  <a:pt x="32" y="41"/>
                  <a:pt x="32" y="41"/>
                </a:cubicBezTo>
                <a:cubicBezTo>
                  <a:pt x="35" y="41"/>
                  <a:pt x="40" y="43"/>
                  <a:pt x="40" y="48"/>
                </a:cubicBezTo>
                <a:cubicBezTo>
                  <a:pt x="40" y="53"/>
                  <a:pt x="36" y="56"/>
                  <a:pt x="31" y="56"/>
                </a:cubicBezTo>
                <a:cubicBezTo>
                  <a:pt x="23" y="56"/>
                  <a:pt x="20" y="49"/>
                  <a:pt x="20" y="43"/>
                </a:cubicBezTo>
                <a:cubicBezTo>
                  <a:pt x="0" y="43"/>
                  <a:pt x="0" y="43"/>
                  <a:pt x="0" y="43"/>
                </a:cubicBezTo>
                <a:cubicBezTo>
                  <a:pt x="1" y="47"/>
                  <a:pt x="0" y="72"/>
                  <a:pt x="32" y="72"/>
                </a:cubicBezTo>
                <a:cubicBezTo>
                  <a:pt x="47" y="72"/>
                  <a:pt x="58" y="66"/>
                  <a:pt x="61" y="57"/>
                </a:cubicBezTo>
                <a:cubicBezTo>
                  <a:pt x="61" y="71"/>
                  <a:pt x="61" y="71"/>
                  <a:pt x="61" y="71"/>
                </a:cubicBezTo>
                <a:cubicBezTo>
                  <a:pt x="80" y="71"/>
                  <a:pt x="80" y="71"/>
                  <a:pt x="80" y="71"/>
                </a:cubicBezTo>
                <a:cubicBezTo>
                  <a:pt x="80" y="27"/>
                  <a:pt x="80" y="27"/>
                  <a:pt x="80" y="27"/>
                </a:cubicBezTo>
                <a:cubicBezTo>
                  <a:pt x="91" y="71"/>
                  <a:pt x="91" y="71"/>
                  <a:pt x="91" y="71"/>
                </a:cubicBezTo>
                <a:cubicBezTo>
                  <a:pt x="108" y="71"/>
                  <a:pt x="108" y="71"/>
                  <a:pt x="108" y="71"/>
                </a:cubicBezTo>
                <a:cubicBezTo>
                  <a:pt x="119" y="27"/>
                  <a:pt x="119" y="27"/>
                  <a:pt x="119" y="27"/>
                </a:cubicBezTo>
                <a:cubicBezTo>
                  <a:pt x="119" y="71"/>
                  <a:pt x="119" y="71"/>
                  <a:pt x="119" y="71"/>
                </a:cubicBezTo>
                <a:cubicBezTo>
                  <a:pt x="138" y="71"/>
                  <a:pt x="138" y="71"/>
                  <a:pt x="138" y="71"/>
                </a:cubicBezTo>
                <a:cubicBezTo>
                  <a:pt x="138" y="2"/>
                  <a:pt x="138" y="2"/>
                  <a:pt x="138" y="2"/>
                </a:cubicBezTo>
                <a:lnTo>
                  <a:pt x="109" y="2"/>
                </a:lnTo>
                <a:close/>
                <a:moveTo>
                  <a:pt x="61" y="42"/>
                </a:moveTo>
                <a:cubicBezTo>
                  <a:pt x="58" y="37"/>
                  <a:pt x="55" y="35"/>
                  <a:pt x="53" y="34"/>
                </a:cubicBezTo>
                <a:cubicBezTo>
                  <a:pt x="57" y="32"/>
                  <a:pt x="59" y="30"/>
                  <a:pt x="61" y="25"/>
                </a:cubicBezTo>
                <a:lnTo>
                  <a:pt x="61" y="42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no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GB" sz="1799" dirty="0">
              <a:solidFill>
                <a:srgbClr val="000000"/>
              </a:solidFill>
              <a:latin typeface="3M Circular TT Book"/>
              <a:ea typeface="+mn-ea"/>
              <a:cs typeface="+mn-cs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11590811" y="6604175"/>
            <a:ext cx="218681" cy="12311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</a:pPr>
            <a:fld id="{29B7B62B-0732-4BEA-A6C8-5CF96588F2B9}" type="slidenum">
              <a:rPr lang="en-US" sz="800">
                <a:solidFill>
                  <a:srgbClr val="000000"/>
                </a:solidFill>
                <a:latin typeface="3M Circular TT Book"/>
                <a:ea typeface="+mn-ea"/>
                <a:cs typeface="+mn-cs"/>
              </a:rPr>
              <a:pPr algn="r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sz="800" dirty="0">
              <a:solidFill>
                <a:srgbClr val="000000"/>
              </a:solidFill>
              <a:latin typeface="3M Circular TT Book"/>
              <a:ea typeface="+mn-ea"/>
              <a:cs typeface="+mn-cs"/>
            </a:endParaRPr>
          </a:p>
        </p:txBody>
      </p:sp>
      <p:sp>
        <p:nvSpPr>
          <p:cNvPr id="9" name="TextBox 24"/>
          <p:cNvSpPr txBox="1">
            <a:spLocks noChangeArrowheads="1"/>
          </p:cNvSpPr>
          <p:nvPr userDrawn="1"/>
        </p:nvSpPr>
        <p:spPr bwMode="auto">
          <a:xfrm>
            <a:off x="378796" y="6547282"/>
            <a:ext cx="2903025" cy="18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defRPr/>
            </a:pPr>
            <a:r>
              <a:rPr lang="en-US" sz="800" kern="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© 3M</a:t>
            </a:r>
            <a:r>
              <a:rPr lang="pl-PL" sz="800" kern="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 | </a:t>
            </a:r>
            <a:r>
              <a:rPr lang="en-US" sz="800" kern="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All Rights Reserved</a:t>
            </a:r>
            <a:r>
              <a:rPr lang="pl-PL" sz="800" kern="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 | </a:t>
            </a:r>
            <a:r>
              <a:rPr lang="en-US" sz="800" dirty="0">
                <a:solidFill>
                  <a:prstClr val="black"/>
                </a:solidFill>
                <a:latin typeface="3M Circular TT Book" panose="020B0604020101020102" pitchFamily="34" charset="0"/>
                <a:cs typeface="3M Circular TT Book" panose="020B0604020101020102" pitchFamily="34" charset="0"/>
              </a:rPr>
              <a:t>3M Confidential.</a:t>
            </a:r>
          </a:p>
        </p:txBody>
      </p:sp>
    </p:spTree>
    <p:extLst>
      <p:ext uri="{BB962C8B-B14F-4D97-AF65-F5344CB8AC3E}">
        <p14:creationId xmlns:p14="http://schemas.microsoft.com/office/powerpoint/2010/main" val="2257530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9" r:id="rId1"/>
    <p:sldLayoutId id="2147483870" r:id="rId2"/>
    <p:sldLayoutId id="2147483871" r:id="rId3"/>
    <p:sldLayoutId id="2147483872" r:id="rId4"/>
    <p:sldLayoutId id="2147483873" r:id="rId5"/>
    <p:sldLayoutId id="2147483874" r:id="rId6"/>
    <p:sldLayoutId id="2147483875" r:id="rId7"/>
    <p:sldLayoutId id="2147483876" r:id="rId8"/>
    <p:sldLayoutId id="2147483877" r:id="rId9"/>
    <p:sldLayoutId id="2147483878" r:id="rId10"/>
    <p:sldLayoutId id="2147483879" r:id="rId11"/>
    <p:sldLayoutId id="2147483880" r:id="rId12"/>
    <p:sldLayoutId id="2147483881" r:id="rId13"/>
    <p:sldLayoutId id="2147483882" r:id="rId14"/>
    <p:sldLayoutId id="2147483883" r:id="rId15"/>
    <p:sldLayoutId id="2147483884" r:id="rId16"/>
    <p:sldLayoutId id="2147483885" r:id="rId17"/>
    <p:sldLayoutId id="2147483886" r:id="rId18"/>
    <p:sldLayoutId id="2147483887" r:id="rId19"/>
    <p:sldLayoutId id="2147483888" r:id="rId20"/>
    <p:sldLayoutId id="2147483889" r:id="rId21"/>
    <p:sldLayoutId id="2147483890" r:id="rId22"/>
    <p:sldLayoutId id="2147483891" r:id="rId23"/>
    <p:sldLayoutId id="2147483892" r:id="rId24"/>
    <p:sldLayoutId id="2147483893" r:id="rId25"/>
    <p:sldLayoutId id="2147483894" r:id="rId26"/>
    <p:sldLayoutId id="2147483895" r:id="rId27"/>
    <p:sldLayoutId id="2147483896" r:id="rId28"/>
    <p:sldLayoutId id="2147483897" r:id="rId29"/>
    <p:sldLayoutId id="2147483900" r:id="rId30"/>
  </p:sldLayoutIdLst>
  <p:hf hdr="0"/>
  <p:txStyles>
    <p:titleStyle>
      <a:lvl1pPr algn="l" defTabSz="913852" rtl="0" eaLnBrk="1" latinLnBrk="0" hangingPunct="1">
        <a:lnSpc>
          <a:spcPct val="90000"/>
        </a:lnSpc>
        <a:spcBef>
          <a:spcPct val="0"/>
        </a:spcBef>
        <a:buNone/>
        <a:defRPr sz="31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3852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lang="en-US" sz="1998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182453" indent="-182453" algn="l" defTabSz="913852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998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356974" indent="-174521" algn="l" defTabSz="913852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539426" indent="-182453" algn="l" defTabSz="913852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3947" indent="-174521" algn="l" defTabSz="913852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3092" indent="-228462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970017" indent="-228462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426943" indent="-228462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883868" indent="-228462" algn="l" defTabSz="913852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52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1pPr>
      <a:lvl2pPr marL="456926" algn="l" defTabSz="913852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2pPr>
      <a:lvl3pPr marL="913852" algn="l" defTabSz="913852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3pPr>
      <a:lvl4pPr marL="1370778" algn="l" defTabSz="913852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4pPr>
      <a:lvl5pPr marL="1827703" algn="l" defTabSz="913852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5pPr>
      <a:lvl6pPr marL="2284628" algn="l" defTabSz="913852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6pPr>
      <a:lvl7pPr marL="2741554" algn="l" defTabSz="913852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7pPr>
      <a:lvl8pPr marL="3198480" algn="l" defTabSz="913852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8pPr>
      <a:lvl9pPr marL="3655406" algn="l" defTabSz="913852" rtl="0" eaLnBrk="1" latinLnBrk="0" hangingPunct="1">
        <a:defRPr sz="179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88">
          <p15:clr>
            <a:srgbClr val="F26B43"/>
          </p15:clr>
        </p15:guide>
        <p15:guide id="2" pos="3840">
          <p15:clr>
            <a:srgbClr val="F26B43"/>
          </p15:clr>
        </p15:guide>
        <p15:guide id="3" pos="2640">
          <p15:clr>
            <a:srgbClr val="F26B43"/>
          </p15:clr>
        </p15:guide>
        <p15:guide id="4" pos="1440">
          <p15:clr>
            <a:srgbClr val="F26B43"/>
          </p15:clr>
        </p15:guide>
        <p15:guide id="5" pos="240">
          <p15:clr>
            <a:srgbClr val="F26B43"/>
          </p15:clr>
        </p15:guide>
        <p15:guide id="6" pos="5040">
          <p15:clr>
            <a:srgbClr val="F26B43"/>
          </p15:clr>
        </p15:guide>
        <p15:guide id="7" pos="6240">
          <p15:clr>
            <a:srgbClr val="F26B43"/>
          </p15:clr>
        </p15:guide>
        <p15:guide id="8" pos="7440">
          <p15:clr>
            <a:srgbClr val="F26B43"/>
          </p15:clr>
        </p15:guide>
        <p15:guide id="9" orient="horz" pos="1474">
          <p15:clr>
            <a:srgbClr val="F26B43"/>
          </p15:clr>
        </p15:guide>
        <p15:guide id="10" orient="horz" pos="840">
          <p15:clr>
            <a:srgbClr val="F26B43"/>
          </p15:clr>
        </p15:guide>
        <p15:guide id="11" orient="horz" pos="240">
          <p15:clr>
            <a:srgbClr val="F26B43"/>
          </p15:clr>
        </p15:guide>
        <p15:guide id="12" orient="horz" pos="2696">
          <p15:clr>
            <a:srgbClr val="F26B43"/>
          </p15:clr>
        </p15:guide>
        <p15:guide id="13" orient="horz" pos="4080">
          <p15:clr>
            <a:srgbClr val="F26B43"/>
          </p15:clr>
        </p15:guide>
        <p15:guide id="14" orient="horz" pos="3936">
          <p15:clr>
            <a:srgbClr val="F26B43"/>
          </p15:clr>
        </p15:guide>
        <p15:guide id="15" pos="5034">
          <p15:clr>
            <a:srgbClr val="F26B43"/>
          </p15:clr>
        </p15:guide>
        <p15:guide id="16" orient="horz" pos="3312">
          <p15:clr>
            <a:srgbClr val="F26B43"/>
          </p15:clr>
        </p15:guide>
        <p15:guide id="17" orient="horz" pos="2702">
          <p15:clr>
            <a:srgbClr val="F26B43"/>
          </p15:clr>
        </p15:guide>
        <p15:guide id="18" pos="2634">
          <p15:clr>
            <a:srgbClr val="F26B43"/>
          </p15:clr>
        </p15:guide>
        <p15:guide id="19" pos="5046">
          <p15:clr>
            <a:srgbClr val="F26B43"/>
          </p15:clr>
        </p15:guide>
        <p15:guide id="20" orient="horz" pos="1468">
          <p15:clr>
            <a:srgbClr val="F26B43"/>
          </p15:clr>
        </p15:guide>
        <p15:guide id="21" orient="horz" pos="1480">
          <p15:clr>
            <a:srgbClr val="F26B43"/>
          </p15:clr>
        </p15:guide>
        <p15:guide id="22" orient="horz" pos="2706">
          <p15:clr>
            <a:srgbClr val="F26B43"/>
          </p15:clr>
        </p15:guide>
        <p15:guide id="23" pos="2648">
          <p15:clr>
            <a:srgbClr val="F26B43"/>
          </p15:clr>
        </p15:guide>
        <p15:guide id="24" orient="horz" pos="576">
          <p15:clr>
            <a:srgbClr val="FBAE40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9412" y="381000"/>
            <a:ext cx="11425237" cy="822960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9412" y="1295400"/>
            <a:ext cx="11425236" cy="4953000"/>
          </a:xfrm>
          <a:prstGeom prst="rect">
            <a:avLst/>
          </a:prstGeom>
        </p:spPr>
        <p:txBody>
          <a:bodyPr vert="horz" wrap="square" lIns="0" tIns="0" rIns="180000" bIns="0" rtlCol="0" anchor="t" anchorCtr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197593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None/>
        <a:defRPr lang="en-US" sz="2000" kern="1200" dirty="0" smtClean="0">
          <a:solidFill>
            <a:schemeClr val="tx1"/>
          </a:solidFill>
          <a:latin typeface="+mn-lt"/>
          <a:ea typeface="+mj-ea"/>
          <a:cs typeface="+mj-cs"/>
        </a:defRPr>
      </a:lvl1pPr>
      <a:lvl2pPr marL="182563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2000" kern="1200" dirty="0" smtClean="0">
          <a:solidFill>
            <a:schemeClr val="tx1"/>
          </a:solidFill>
          <a:latin typeface="+mn-lt"/>
          <a:ea typeface="+mn-ea"/>
          <a:cs typeface="+mn-cs"/>
        </a:defRPr>
      </a:lvl2pPr>
      <a:lvl3pPr marL="357188" indent="-17462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600" kern="1200" dirty="0" smtClean="0">
          <a:solidFill>
            <a:schemeClr val="tx1"/>
          </a:solidFill>
          <a:latin typeface="+mn-lt"/>
          <a:ea typeface="+mn-ea"/>
          <a:cs typeface="+mn-cs"/>
        </a:defRPr>
      </a:lvl3pPr>
      <a:lvl4pPr marL="539750" indent="-182563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US" sz="1400" kern="1200" dirty="0" smtClean="0">
          <a:solidFill>
            <a:schemeClr val="tx1"/>
          </a:solidFill>
          <a:latin typeface="+mn-lt"/>
          <a:ea typeface="+mn-ea"/>
          <a:cs typeface="+mn-cs"/>
        </a:defRPr>
      </a:lvl4pPr>
      <a:lvl5pPr marL="714375" indent="-174625" algn="l" defTabSz="914400" rtl="0" eaLnBrk="1" latinLnBrk="0" hangingPunct="1">
        <a:lnSpc>
          <a:spcPct val="11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lang="en-GB" sz="1200" kern="1200" dirty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088">
          <p15:clr>
            <a:srgbClr val="F26B43"/>
          </p15:clr>
        </p15:guide>
        <p15:guide id="2" pos="3840">
          <p15:clr>
            <a:srgbClr val="F26B43"/>
          </p15:clr>
        </p15:guide>
        <p15:guide id="3" pos="2640">
          <p15:clr>
            <a:srgbClr val="F26B43"/>
          </p15:clr>
        </p15:guide>
        <p15:guide id="4" pos="1440">
          <p15:clr>
            <a:srgbClr val="F26B43"/>
          </p15:clr>
        </p15:guide>
        <p15:guide id="5" pos="240">
          <p15:clr>
            <a:srgbClr val="F26B43"/>
          </p15:clr>
        </p15:guide>
        <p15:guide id="6" pos="5040">
          <p15:clr>
            <a:srgbClr val="F26B43"/>
          </p15:clr>
        </p15:guide>
        <p15:guide id="7" pos="6240">
          <p15:clr>
            <a:srgbClr val="F26B43"/>
          </p15:clr>
        </p15:guide>
        <p15:guide id="8" pos="7440">
          <p15:clr>
            <a:srgbClr val="F26B43"/>
          </p15:clr>
        </p15:guide>
        <p15:guide id="9" orient="horz" pos="1474">
          <p15:clr>
            <a:srgbClr val="F26B43"/>
          </p15:clr>
        </p15:guide>
        <p15:guide id="10" orient="horz" pos="840">
          <p15:clr>
            <a:srgbClr val="F26B43"/>
          </p15:clr>
        </p15:guide>
        <p15:guide id="11" orient="horz" pos="240">
          <p15:clr>
            <a:srgbClr val="F26B43"/>
          </p15:clr>
        </p15:guide>
        <p15:guide id="12" orient="horz" pos="2696">
          <p15:clr>
            <a:srgbClr val="F26B43"/>
          </p15:clr>
        </p15:guide>
        <p15:guide id="14" orient="horz" pos="4080">
          <p15:clr>
            <a:srgbClr val="F26B43"/>
          </p15:clr>
        </p15:guide>
        <p15:guide id="15" orient="horz" pos="3936">
          <p15:clr>
            <a:srgbClr val="F26B43"/>
          </p15:clr>
        </p15:guide>
        <p15:guide id="17" pos="5034">
          <p15:clr>
            <a:srgbClr val="F26B43"/>
          </p15:clr>
        </p15:guide>
        <p15:guide id="18" orient="horz" pos="3312">
          <p15:clr>
            <a:srgbClr val="F26B43"/>
          </p15:clr>
        </p15:guide>
        <p15:guide id="19" orient="horz" pos="2702">
          <p15:clr>
            <a:srgbClr val="F26B43"/>
          </p15:clr>
        </p15:guide>
        <p15:guide id="21" pos="2634">
          <p15:clr>
            <a:srgbClr val="F26B43"/>
          </p15:clr>
        </p15:guide>
        <p15:guide id="22" pos="5046">
          <p15:clr>
            <a:srgbClr val="F26B43"/>
          </p15:clr>
        </p15:guide>
        <p15:guide id="23" orient="horz" pos="1468">
          <p15:clr>
            <a:srgbClr val="F26B43"/>
          </p15:clr>
        </p15:guide>
        <p15:guide id="25" orient="horz" pos="1480">
          <p15:clr>
            <a:srgbClr val="F26B43"/>
          </p15:clr>
        </p15:guide>
        <p15:guide id="26" orient="horz" pos="2706">
          <p15:clr>
            <a:srgbClr val="F26B43"/>
          </p15:clr>
        </p15:guide>
        <p15:guide id="27" pos="2648">
          <p15:clr>
            <a:srgbClr val="F26B43"/>
          </p15:clr>
        </p15:guide>
        <p15:guide id="28" orient="horz" pos="576">
          <p15:clr>
            <a:srgbClr val="FBAE4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0.jpe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6.png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/><Relationship Id="rId13" Type="http://schemas.openxmlformats.org/officeDocument/2006/relationships/image" Target="../media/image58.jpeg"/><Relationship Id="rId18" Type="http://schemas.openxmlformats.org/officeDocument/2006/relationships/image" Target="../media/image62.jpe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7.png"/><Relationship Id="rId17" Type="http://schemas.openxmlformats.org/officeDocument/2006/relationships/image" Target="../media/image61.jpeg"/><Relationship Id="rId2" Type="http://schemas.openxmlformats.org/officeDocument/2006/relationships/notesSlide" Target="../notesSlides/notesSlide12.xml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1.png"/><Relationship Id="rId11" Type="http://schemas.openxmlformats.org/officeDocument/2006/relationships/image" Target="../media/image56.png"/><Relationship Id="rId5" Type="http://schemas.openxmlformats.org/officeDocument/2006/relationships/image" Target="../media/image50.png"/><Relationship Id="rId15" Type="http://schemas.openxmlformats.org/officeDocument/2006/relationships/image" Target="../media/image60.png"/><Relationship Id="rId10" Type="http://schemas.openxmlformats.org/officeDocument/2006/relationships/image" Target="../media/image55.png"/><Relationship Id="rId4" Type="http://schemas.openxmlformats.org/officeDocument/2006/relationships/image" Target="../media/image49.jpeg"/><Relationship Id="rId9" Type="http://schemas.openxmlformats.org/officeDocument/2006/relationships/image" Target="../media/image54.png"/><Relationship Id="rId14" Type="http://schemas.openxmlformats.org/officeDocument/2006/relationships/image" Target="../media/image5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9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5" Type="http://schemas.openxmlformats.org/officeDocument/2006/relationships/image" Target="../media/image28.jpe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6.jpeg"/><Relationship Id="rId5" Type="http://schemas.openxmlformats.org/officeDocument/2006/relationships/image" Target="../media/image17.png"/><Relationship Id="rId4" Type="http://schemas.openxmlformats.org/officeDocument/2006/relationships/image" Target="../media/image3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jpe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767" y="1234139"/>
            <a:ext cx="6978245" cy="1989121"/>
          </a:xfrm>
        </p:spPr>
        <p:txBody>
          <a:bodyPr/>
          <a:lstStyle/>
          <a:p>
            <a:r>
              <a:rPr lang="sv-SE" sz="3200" dirty="0" err="1"/>
              <a:t>NPI´s</a:t>
            </a:r>
            <a:br>
              <a:rPr lang="sv-SE" sz="3200" dirty="0"/>
            </a:br>
            <a:br>
              <a:rPr lang="sv-SE" sz="3200" dirty="0"/>
            </a:br>
            <a:r>
              <a:rPr lang="sv-SE" sz="3200" dirty="0"/>
              <a:t>3M™ PELTOR™ New </a:t>
            </a:r>
            <a:r>
              <a:rPr lang="sv-SE" sz="3200" dirty="0" err="1"/>
              <a:t>LiteCom</a:t>
            </a:r>
            <a:r>
              <a:rPr lang="sv-SE" sz="3200" dirty="0"/>
              <a:t> Plus</a:t>
            </a:r>
            <a:br>
              <a:rPr lang="sv-SE" sz="3200" dirty="0"/>
            </a:br>
            <a:br>
              <a:rPr lang="sv-SE" dirty="0"/>
            </a:br>
            <a:endParaRPr lang="sv-SE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5593" y="5370900"/>
            <a:ext cx="9472598" cy="1041330"/>
          </a:xfrm>
        </p:spPr>
        <p:txBody>
          <a:bodyPr/>
          <a:lstStyle/>
          <a:p>
            <a:r>
              <a:rPr lang="sv-SE" b="1" dirty="0"/>
              <a:t>Rikard Edberg</a:t>
            </a:r>
          </a:p>
        </p:txBody>
      </p:sp>
    </p:spTree>
    <p:extLst>
      <p:ext uri="{BB962C8B-B14F-4D97-AF65-F5344CB8AC3E}">
        <p14:creationId xmlns:p14="http://schemas.microsoft.com/office/powerpoint/2010/main" val="231027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In the box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3837" y="1653925"/>
            <a:ext cx="9732437" cy="4594476"/>
          </a:xfrm>
        </p:spPr>
        <p:txBody>
          <a:bodyPr/>
          <a:lstStyle/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sv-SE" sz="2000" dirty="0"/>
              <a:t>1 x 3M™ PELTOR™ </a:t>
            </a:r>
            <a:r>
              <a:rPr lang="sv-SE" sz="2000" dirty="0" err="1"/>
              <a:t>LiteCom</a:t>
            </a:r>
            <a:r>
              <a:rPr lang="sv-SE" sz="2000" dirty="0"/>
              <a:t> Plus Headset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sv-SE" sz="2000" dirty="0"/>
              <a:t>1 </a:t>
            </a:r>
            <a:r>
              <a:rPr lang="en-US" sz="2000" dirty="0"/>
              <a:t>x Battery </a:t>
            </a:r>
            <a:r>
              <a:rPr lang="sv-SE" sz="2000" dirty="0"/>
              <a:t>ACK081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en-US" sz="2000" dirty="0"/>
              <a:t>1 x Power supply FR08 (240 V to USB)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it-IT" sz="2000" dirty="0"/>
              <a:t>1 x Charging cable AL2AI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it-IT" sz="2000" dirty="0"/>
              <a:t>1 x Hygiene kit HY83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it-IT" sz="2000" dirty="0"/>
              <a:t>1 x Mic tape HYM1000-100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en-US" sz="2000" dirty="0"/>
              <a:t>1 x User instruction</a:t>
            </a:r>
            <a:br>
              <a:rPr lang="en-US" sz="2000" dirty="0"/>
            </a:br>
            <a:endParaRPr lang="en-US" sz="2400" dirty="0"/>
          </a:p>
        </p:txBody>
      </p:sp>
      <p:pic>
        <p:nvPicPr>
          <p:cNvPr id="4" name="Picture 4" descr="C:\Users\a1h45zz\Pictures\20130820344.jpg">
            <a:extLst>
              <a:ext uri="{FF2B5EF4-FFF2-40B4-BE49-F238E27FC236}">
                <a16:creationId xmlns:a16="http://schemas.microsoft.com/office/drawing/2014/main" id="{B5479D8F-40CE-4C9A-AD98-F8E3557BB9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87086" y="3292996"/>
            <a:ext cx="2518538" cy="2689475"/>
          </a:xfrm>
          <a:prstGeom prst="rect">
            <a:avLst/>
          </a:prstGeom>
          <a:noFill/>
        </p:spPr>
      </p:pic>
      <p:pic>
        <p:nvPicPr>
          <p:cNvPr id="7" name="Bildobjekt 1" descr="signature_1368872">
            <a:extLst>
              <a:ext uri="{FF2B5EF4-FFF2-40B4-BE49-F238E27FC236}">
                <a16:creationId xmlns:a16="http://schemas.microsoft.com/office/drawing/2014/main" id="{178E7C8C-0AC6-4EF7-AD58-59D81604B38B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1048" y="6449404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4A0274D-6EF9-43DC-B63E-19FF3E51BDB5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12" name="Picture 11" descr="A picture containing bag&#10;&#10;Description automatically generated">
            <a:extLst>
              <a:ext uri="{FF2B5EF4-FFF2-40B4-BE49-F238E27FC236}">
                <a16:creationId xmlns:a16="http://schemas.microsoft.com/office/drawing/2014/main" id="{DF5643B3-2BF7-4E38-90A2-0911F115A7E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47" r="18172"/>
          <a:stretch/>
        </p:blipFill>
        <p:spPr>
          <a:xfrm>
            <a:off x="10037637" y="114924"/>
            <a:ext cx="1790348" cy="290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935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5191" y="379413"/>
            <a:ext cx="10353685" cy="992187"/>
          </a:xfrm>
        </p:spPr>
        <p:txBody>
          <a:bodyPr/>
          <a:lstStyle/>
          <a:p>
            <a:r>
              <a:rPr lang="en-US" dirty="0">
                <a:cs typeface="3M Circular TT Book" panose="020B0604020101020102" pitchFamily="34" charset="0"/>
              </a:rPr>
              <a:t>News compare to old 3M</a:t>
            </a:r>
            <a:r>
              <a:rPr lang="en-GB" baseline="30000" dirty="0">
                <a:cs typeface="3M Circular TT Book" panose="020B0604020101020102" pitchFamily="34" charset="0"/>
              </a:rPr>
              <a:t>™</a:t>
            </a:r>
            <a:r>
              <a:rPr lang="en-US" dirty="0">
                <a:cs typeface="3M Circular TT Book" panose="020B0604020101020102" pitchFamily="34" charset="0"/>
              </a:rPr>
              <a:t> PELTOR</a:t>
            </a:r>
            <a:r>
              <a:rPr lang="en-GB" baseline="30000" dirty="0">
                <a:cs typeface="3M Circular TT Book" panose="020B0604020101020102" pitchFamily="34" charset="0"/>
              </a:rPr>
              <a:t>™</a:t>
            </a:r>
            <a:r>
              <a:rPr lang="en-US" baseline="30000" dirty="0">
                <a:cs typeface="3M Circular TT Book" panose="020B0604020101020102" pitchFamily="34" charset="0"/>
              </a:rPr>
              <a:t> </a:t>
            </a:r>
            <a:r>
              <a:rPr lang="sv-SE" dirty="0" err="1">
                <a:cs typeface="3M Circular TT Book" panose="020B0604020101020102" pitchFamily="34" charset="0"/>
              </a:rPr>
              <a:t>LiteCom</a:t>
            </a:r>
            <a:r>
              <a:rPr lang="sv-SE" dirty="0">
                <a:cs typeface="3M Circular TT Book" panose="020B0604020101020102" pitchFamily="34" charset="0"/>
              </a:rPr>
              <a:t> Plus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5188" y="1654387"/>
            <a:ext cx="8299149" cy="2696896"/>
          </a:xfrm>
        </p:spPr>
        <p:txBody>
          <a:bodyPr/>
          <a:lstStyle/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/>
              <a:t>New color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/>
              <a:t>Upgraded microphone MT73 (IP68) watertight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/>
              <a:t>Push-to-Listen function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/>
              <a:t>Voice menu with multiple language selection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/>
              <a:t>IP54 in use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/>
              <a:t>16 channels</a:t>
            </a:r>
          </a:p>
          <a:p>
            <a:pPr marL="0" indent="0">
              <a:spcAft>
                <a:spcPts val="1200"/>
              </a:spcAft>
              <a:buNone/>
              <a:tabLst>
                <a:tab pos="3762834" algn="l"/>
                <a:tab pos="8422336" algn="l"/>
              </a:tabLst>
            </a:pPr>
            <a:br>
              <a:rPr lang="en-US" sz="1600" dirty="0"/>
            </a:br>
            <a:endParaRPr lang="en-US" sz="1600" dirty="0"/>
          </a:p>
        </p:txBody>
      </p:sp>
      <p:pic>
        <p:nvPicPr>
          <p:cNvPr id="5" name="Picture 3" descr="C:\Users\a1h45zz\Documents\Active hearing\Products\LiteCom\LiteCom Plus MT7H7A4410_EU.jpg">
            <a:extLst>
              <a:ext uri="{FF2B5EF4-FFF2-40B4-BE49-F238E27FC236}">
                <a16:creationId xmlns:a16="http://schemas.microsoft.com/office/drawing/2014/main" id="{7C8669B5-6F0B-407B-859A-EE8EDA28F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58413" y="3106381"/>
            <a:ext cx="2570323" cy="3014108"/>
          </a:xfrm>
          <a:prstGeom prst="rect">
            <a:avLst/>
          </a:prstGeom>
          <a:noFill/>
        </p:spPr>
      </p:pic>
      <p:pic>
        <p:nvPicPr>
          <p:cNvPr id="6" name="Bildobjekt 1" descr="signature_1368872">
            <a:extLst>
              <a:ext uri="{FF2B5EF4-FFF2-40B4-BE49-F238E27FC236}">
                <a16:creationId xmlns:a16="http://schemas.microsoft.com/office/drawing/2014/main" id="{F21F8743-BC38-4C28-A0D7-A8A5A67B8012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780" y="6449447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B8B92E9E-ACA2-457B-8CF1-5AFCDAD1728E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8" name="Picture 7" descr="A picture containing bag&#10;&#10;Description automatically generated">
            <a:extLst>
              <a:ext uri="{FF2B5EF4-FFF2-40B4-BE49-F238E27FC236}">
                <a16:creationId xmlns:a16="http://schemas.microsoft.com/office/drawing/2014/main" id="{9E4BA5BC-91F0-4C75-B304-987668DAF0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47" r="18172"/>
          <a:stretch/>
        </p:blipFill>
        <p:spPr>
          <a:xfrm>
            <a:off x="9624240" y="1111448"/>
            <a:ext cx="2157856" cy="3501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3146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Compatibility</a:t>
            </a:r>
            <a:br>
              <a:rPr lang="sv-SE" dirty="0"/>
            </a:b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3840" y="1202373"/>
            <a:ext cx="10962850" cy="418609"/>
          </a:xfrm>
        </p:spPr>
        <p:txBody>
          <a:bodyPr/>
          <a:lstStyle/>
          <a:p>
            <a:pPr>
              <a:tabLst>
                <a:tab pos="3763963" algn="l"/>
                <a:tab pos="8424863" algn="l"/>
              </a:tabLst>
            </a:pPr>
            <a:r>
              <a:rPr lang="sv-SE" sz="2000" dirty="0"/>
              <a:t>All </a:t>
            </a:r>
            <a:r>
              <a:rPr lang="en-US" sz="2000" dirty="0"/>
              <a:t>3M</a:t>
            </a:r>
            <a:r>
              <a:rPr lang="en-GB" sz="2000" baseline="30000" dirty="0"/>
              <a:t>™</a:t>
            </a:r>
            <a:r>
              <a:rPr lang="en-US" sz="2000" dirty="0"/>
              <a:t> PELTOR</a:t>
            </a:r>
            <a:r>
              <a:rPr lang="en-GB" sz="2000" baseline="30000" dirty="0"/>
              <a:t>™</a:t>
            </a:r>
            <a:r>
              <a:rPr lang="en-US" sz="2000" dirty="0"/>
              <a:t> </a:t>
            </a:r>
            <a:r>
              <a:rPr lang="sv-SE" sz="2000" dirty="0" err="1"/>
              <a:t>LiteCom</a:t>
            </a:r>
            <a:r>
              <a:rPr lang="sv-SE" sz="2000" dirty="0"/>
              <a:t> (PMR) </a:t>
            </a:r>
            <a:r>
              <a:rPr lang="sv-SE" sz="2000" dirty="0" err="1"/>
              <a:t>product</a:t>
            </a:r>
            <a:r>
              <a:rPr lang="sv-SE" sz="2000" dirty="0"/>
              <a:t> headsets and PMR radios can be connected</a:t>
            </a:r>
            <a:endParaRPr lang="en-US" sz="2400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441534C-2656-4F31-9081-2C3308CD7F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 r="12100"/>
          <a:stretch>
            <a:fillRect/>
          </a:stretch>
        </p:blipFill>
        <p:spPr bwMode="auto">
          <a:xfrm>
            <a:off x="3550811" y="1620982"/>
            <a:ext cx="5090378" cy="416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EBD7E73-4E18-40CE-BD15-9CA528EA74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2383" y="2270630"/>
            <a:ext cx="1216031" cy="1798522"/>
          </a:xfrm>
          <a:prstGeom prst="rect">
            <a:avLst/>
          </a:prstGeom>
        </p:spPr>
      </p:pic>
      <p:pic>
        <p:nvPicPr>
          <p:cNvPr id="8" name="il_fi" descr="http://cdn2.sbnation.com/entry_photo_images/8781761/iphone5_ios7_large_verge_medium_landscape.jpg">
            <a:extLst>
              <a:ext uri="{FF2B5EF4-FFF2-40B4-BE49-F238E27FC236}">
                <a16:creationId xmlns:a16="http://schemas.microsoft.com/office/drawing/2014/main" id="{9C2FF0C1-0E2C-4283-B7ED-3668437DE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442822" y="4621801"/>
            <a:ext cx="1095592" cy="615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Content Placeholder 8">
            <a:extLst>
              <a:ext uri="{FF2B5EF4-FFF2-40B4-BE49-F238E27FC236}">
                <a16:creationId xmlns:a16="http://schemas.microsoft.com/office/drawing/2014/main" id="{EBD7BA91-A111-4072-8940-78B6CC84425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199" r="21391"/>
          <a:stretch/>
        </p:blipFill>
        <p:spPr>
          <a:xfrm>
            <a:off x="6620625" y="3705324"/>
            <a:ext cx="1180958" cy="17071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EE0CECE-2F4F-41CA-83B7-161644E94AC1}"/>
              </a:ext>
            </a:extLst>
          </p:cNvPr>
          <p:cNvSpPr/>
          <p:nvPr/>
        </p:nvSpPr>
        <p:spPr>
          <a:xfrm>
            <a:off x="6620625" y="5535038"/>
            <a:ext cx="772396" cy="120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8BE2F7C-73AD-43EA-8613-24A1A6AB117F}"/>
              </a:ext>
            </a:extLst>
          </p:cNvPr>
          <p:cNvSpPr txBox="1"/>
          <p:nvPr/>
        </p:nvSpPr>
        <p:spPr>
          <a:xfrm>
            <a:off x="7835666" y="5396539"/>
            <a:ext cx="330740" cy="13080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850" b="1" dirty="0"/>
              <a:t>Plus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A6502F6-58A2-464D-8963-90E5673BD6E7}"/>
              </a:ext>
            </a:extLst>
          </p:cNvPr>
          <p:cNvSpPr/>
          <p:nvPr/>
        </p:nvSpPr>
        <p:spPr>
          <a:xfrm>
            <a:off x="8046131" y="4069152"/>
            <a:ext cx="1895071" cy="223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50" b="1" dirty="0">
                <a:latin typeface="+mj-lt"/>
              </a:rPr>
              <a:t>3M</a:t>
            </a:r>
            <a:r>
              <a:rPr lang="en-GB" sz="850" b="1" baseline="30000" dirty="0">
                <a:latin typeface="+mj-lt"/>
              </a:rPr>
              <a:t>™</a:t>
            </a:r>
            <a:r>
              <a:rPr lang="en-US" sz="850" b="1" dirty="0">
                <a:latin typeface="+mj-lt"/>
              </a:rPr>
              <a:t> PELTOR</a:t>
            </a:r>
            <a:r>
              <a:rPr lang="en-GB" sz="850" b="1" baseline="30000" dirty="0">
                <a:latin typeface="+mj-lt"/>
              </a:rPr>
              <a:t>™</a:t>
            </a:r>
            <a:r>
              <a:rPr lang="en-US" sz="850" b="1" dirty="0">
                <a:latin typeface="+mj-lt"/>
              </a:rPr>
              <a:t> </a:t>
            </a:r>
            <a:r>
              <a:rPr lang="sv-SE" sz="850" b="1" dirty="0">
                <a:latin typeface="+mj-lt"/>
              </a:rPr>
              <a:t>WS </a:t>
            </a:r>
            <a:r>
              <a:rPr lang="sv-SE" sz="850" b="1" dirty="0" err="1">
                <a:latin typeface="+mj-lt"/>
              </a:rPr>
              <a:t>LiteCom</a:t>
            </a:r>
            <a:r>
              <a:rPr lang="sv-SE" sz="850" b="1" dirty="0">
                <a:latin typeface="+mj-lt"/>
              </a:rPr>
              <a:t> III </a:t>
            </a:r>
            <a:r>
              <a:rPr lang="en-US" sz="850" b="1">
                <a:latin typeface="+mj-lt"/>
              </a:rPr>
              <a:t>GB</a:t>
            </a:r>
            <a:endParaRPr lang="sv-SE" sz="850" b="1" dirty="0"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EA64DC1-2D8D-42A1-B459-DBC0755094B1}"/>
              </a:ext>
            </a:extLst>
          </p:cNvPr>
          <p:cNvSpPr/>
          <p:nvPr/>
        </p:nvSpPr>
        <p:spPr>
          <a:xfrm>
            <a:off x="4224378" y="2011262"/>
            <a:ext cx="772396" cy="120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66DB5C7-03B3-434B-A6CB-F437F6F33992}"/>
              </a:ext>
            </a:extLst>
          </p:cNvPr>
          <p:cNvSpPr/>
          <p:nvPr/>
        </p:nvSpPr>
        <p:spPr>
          <a:xfrm>
            <a:off x="3942276" y="5595332"/>
            <a:ext cx="866430" cy="12058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13" name="Bildobjekt 1" descr="signature_1368872">
            <a:extLst>
              <a:ext uri="{FF2B5EF4-FFF2-40B4-BE49-F238E27FC236}">
                <a16:creationId xmlns:a16="http://schemas.microsoft.com/office/drawing/2014/main" id="{69E33B19-586B-47C4-ABB1-439E30C056E2}"/>
              </a:ext>
            </a:extLst>
          </p:cNvPr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780" y="6449447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BBD6CD90-CE4E-4A62-B108-13888B9CFA32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15" name="Picture 14" descr="A picture containing bag&#10;&#10;Description automatically generated">
            <a:extLst>
              <a:ext uri="{FF2B5EF4-FFF2-40B4-BE49-F238E27FC236}">
                <a16:creationId xmlns:a16="http://schemas.microsoft.com/office/drawing/2014/main" id="{AA512010-C2D6-453F-8839-BC57D1AED787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47" r="18172"/>
          <a:stretch/>
        </p:blipFill>
        <p:spPr>
          <a:xfrm>
            <a:off x="2271391" y="2443942"/>
            <a:ext cx="1216031" cy="1973498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FE6F602-A900-43FC-B7A1-5441173BC568}"/>
              </a:ext>
            </a:extLst>
          </p:cNvPr>
          <p:cNvSpPr/>
          <p:nvPr/>
        </p:nvSpPr>
        <p:spPr>
          <a:xfrm>
            <a:off x="1903016" y="4292290"/>
            <a:ext cx="1952779" cy="2231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850" b="1" dirty="0">
                <a:solidFill>
                  <a:prstClr val="black"/>
                </a:solidFill>
                <a:latin typeface="3M Circular TT Bold"/>
              </a:rPr>
              <a:t>3M</a:t>
            </a:r>
            <a:r>
              <a:rPr lang="en-GB" sz="850" b="1" baseline="30000" dirty="0">
                <a:solidFill>
                  <a:prstClr val="black"/>
                </a:solidFill>
                <a:latin typeface="3M Circular TT Bold"/>
              </a:rPr>
              <a:t>™</a:t>
            </a:r>
            <a:r>
              <a:rPr lang="en-US" sz="850" b="1" dirty="0">
                <a:solidFill>
                  <a:prstClr val="black"/>
                </a:solidFill>
                <a:latin typeface="3M Circular TT Bold"/>
              </a:rPr>
              <a:t> PELTOR</a:t>
            </a:r>
            <a:r>
              <a:rPr lang="en-GB" sz="850" b="1" baseline="30000" dirty="0">
                <a:solidFill>
                  <a:prstClr val="black"/>
                </a:solidFill>
                <a:latin typeface="3M Circular TT Bold"/>
              </a:rPr>
              <a:t>™</a:t>
            </a:r>
            <a:r>
              <a:rPr lang="en-US" sz="850" b="1" dirty="0">
                <a:solidFill>
                  <a:prstClr val="black"/>
                </a:solidFill>
                <a:latin typeface="3M Circular TT Bold"/>
              </a:rPr>
              <a:t> </a:t>
            </a:r>
            <a:r>
              <a:rPr lang="sv-SE" sz="850" b="1" dirty="0" err="1">
                <a:solidFill>
                  <a:prstClr val="black"/>
                </a:solidFill>
                <a:latin typeface="3M Circular TT Bold"/>
              </a:rPr>
              <a:t>LiteCom</a:t>
            </a:r>
            <a:r>
              <a:rPr lang="sv-SE" sz="850" b="1" dirty="0">
                <a:solidFill>
                  <a:prstClr val="black"/>
                </a:solidFill>
                <a:latin typeface="3M Circular TT Bold"/>
              </a:rPr>
              <a:t> Plus (New)</a:t>
            </a:r>
          </a:p>
        </p:txBody>
      </p:sp>
    </p:spTree>
    <p:extLst>
      <p:ext uri="{BB962C8B-B14F-4D97-AF65-F5344CB8AC3E}">
        <p14:creationId xmlns:p14="http://schemas.microsoft.com/office/powerpoint/2010/main" val="158004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7A8078C-6B53-4612-A492-53EE0ECA2486}"/>
              </a:ext>
            </a:extLst>
          </p:cNvPr>
          <p:cNvSpPr/>
          <p:nvPr/>
        </p:nvSpPr>
        <p:spPr>
          <a:xfrm>
            <a:off x="7168340" y="3285824"/>
            <a:ext cx="2022052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WS </a:t>
            </a:r>
            <a:r>
              <a:rPr lang="en-US" sz="1600" dirty="0" err="1">
                <a:latin typeface="Arial"/>
                <a:cs typeface="Arial"/>
              </a:rPr>
              <a:t>LiteCom</a:t>
            </a:r>
            <a:r>
              <a:rPr lang="en-US" sz="1600" dirty="0">
                <a:latin typeface="Arial"/>
                <a:cs typeface="Arial"/>
              </a:rPr>
              <a:t> Pro III</a:t>
            </a:r>
          </a:p>
          <a:p>
            <a:r>
              <a:rPr lang="en-US" dirty="0">
                <a:latin typeface="Arial Narrow" pitchFamily="34" charset="0"/>
              </a:rPr>
              <a:t>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278E8B4-EE56-421C-87F3-0057D5959F5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5862" y="5202005"/>
            <a:ext cx="673214" cy="447993"/>
          </a:xfrm>
          <a:prstGeom prst="rect">
            <a:avLst/>
          </a:prstGeom>
        </p:spPr>
      </p:pic>
      <p:pic>
        <p:nvPicPr>
          <p:cNvPr id="7" name="Picture 6" descr="C:\Users\a1h45zz\Documents\Active hearing\Products\LiteCom\LiteCom MT53H7A4400_EU.jpg">
            <a:extLst>
              <a:ext uri="{FF2B5EF4-FFF2-40B4-BE49-F238E27FC236}">
                <a16:creationId xmlns:a16="http://schemas.microsoft.com/office/drawing/2014/main" id="{F396BD7B-AA00-44BE-9766-3BC793694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6044" y="1582625"/>
            <a:ext cx="1451712" cy="1691476"/>
          </a:xfrm>
          <a:prstGeom prst="rect">
            <a:avLst/>
          </a:prstGeom>
          <a:noFill/>
        </p:spPr>
      </p:pic>
      <p:sp>
        <p:nvSpPr>
          <p:cNvPr id="8" name="TextBox 7">
            <a:hlinkClick r:id="" action="ppaction://noaction"/>
            <a:extLst>
              <a:ext uri="{FF2B5EF4-FFF2-40B4-BE49-F238E27FC236}">
                <a16:creationId xmlns:a16="http://schemas.microsoft.com/office/drawing/2014/main" id="{12AD09F2-8BD0-4215-9C0D-ACDD1267111A}"/>
              </a:ext>
            </a:extLst>
          </p:cNvPr>
          <p:cNvSpPr txBox="1"/>
          <p:nvPr/>
        </p:nvSpPr>
        <p:spPr>
          <a:xfrm>
            <a:off x="661912" y="3267787"/>
            <a:ext cx="12186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600" dirty="0" err="1">
                <a:latin typeface="Arial"/>
                <a:cs typeface="Arial"/>
              </a:rPr>
              <a:t>LiteCom</a:t>
            </a:r>
            <a:endParaRPr lang="en-US" sz="1600" dirty="0">
              <a:latin typeface="Arial"/>
              <a:cs typeface="Arial"/>
            </a:endParaRP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D6EC1080-5E0A-42A5-BD86-BDB39245E1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35877" y="4421174"/>
            <a:ext cx="462273" cy="39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3">
            <a:extLst>
              <a:ext uri="{FF2B5EF4-FFF2-40B4-BE49-F238E27FC236}">
                <a16:creationId xmlns:a16="http://schemas.microsoft.com/office/drawing/2014/main" id="{ED685E6B-E329-49D5-9C25-170F889C6D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13029" y="3597049"/>
            <a:ext cx="462273" cy="41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id="{75ED0AF0-17E8-4E79-BB75-4AB5EEC240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8526" y="3606530"/>
            <a:ext cx="462273" cy="41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TextBox 16">
            <a:hlinkClick r:id="" action="ppaction://noaction"/>
            <a:extLst>
              <a:ext uri="{FF2B5EF4-FFF2-40B4-BE49-F238E27FC236}">
                <a16:creationId xmlns:a16="http://schemas.microsoft.com/office/drawing/2014/main" id="{8960A52D-7FE6-4739-9F42-81A208566E82}"/>
              </a:ext>
            </a:extLst>
          </p:cNvPr>
          <p:cNvSpPr txBox="1"/>
          <p:nvPr/>
        </p:nvSpPr>
        <p:spPr>
          <a:xfrm>
            <a:off x="5032436" y="3272119"/>
            <a:ext cx="217243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600" dirty="0">
                <a:latin typeface="Arial"/>
                <a:cs typeface="Arial"/>
              </a:rPr>
              <a:t>WS </a:t>
            </a:r>
            <a:r>
              <a:rPr lang="en-US" sz="1600" dirty="0" err="1">
                <a:latin typeface="Arial"/>
                <a:cs typeface="Arial"/>
              </a:rPr>
              <a:t>LiteCom</a:t>
            </a:r>
            <a:r>
              <a:rPr lang="en-US" sz="1600" dirty="0">
                <a:latin typeface="Arial"/>
                <a:cs typeface="Arial"/>
              </a:rPr>
              <a:t> III GB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40C925CD-B94B-43D8-927F-3D1D1583165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92641" y="1694164"/>
            <a:ext cx="1078590" cy="152055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D840A6-DBF2-43A9-A02A-1729586C1C75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10381" y="1694193"/>
            <a:ext cx="934798" cy="148467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06F28D5-E491-47E2-9601-015DCEC1C231}"/>
              </a:ext>
            </a:extLst>
          </p:cNvPr>
          <p:cNvSpPr/>
          <p:nvPr/>
        </p:nvSpPr>
        <p:spPr>
          <a:xfrm>
            <a:off x="9014833" y="3297181"/>
            <a:ext cx="2435541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Arial"/>
                <a:cs typeface="Arial"/>
              </a:rPr>
              <a:t>WS LiteCom Pro III Ex</a:t>
            </a:r>
          </a:p>
          <a:p>
            <a:r>
              <a:rPr lang="en-US" dirty="0">
                <a:latin typeface="Arial Narrow" pitchFamily="34" charset="0"/>
              </a:rPr>
              <a:t> 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064EF7C3-EEA4-478D-932C-FB78898C9DE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20125" y="4846157"/>
            <a:ext cx="640400" cy="334168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6E667F3-0DC2-4523-8E66-66B3D960605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43482" y="1614468"/>
            <a:ext cx="1007424" cy="1489990"/>
          </a:xfrm>
          <a:prstGeom prst="rect">
            <a:avLst/>
          </a:prstGeom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B8241193-854B-4F50-ABB6-7C942C5D90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0087" y="4396397"/>
            <a:ext cx="462273" cy="39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" name="Picture 3">
            <a:extLst>
              <a:ext uri="{FF2B5EF4-FFF2-40B4-BE49-F238E27FC236}">
                <a16:creationId xmlns:a16="http://schemas.microsoft.com/office/drawing/2014/main" id="{B5699EF1-F50E-42CB-8509-6A4331622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1918" y="3618737"/>
            <a:ext cx="462273" cy="41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Picture 6">
            <a:extLst>
              <a:ext uri="{FF2B5EF4-FFF2-40B4-BE49-F238E27FC236}">
                <a16:creationId xmlns:a16="http://schemas.microsoft.com/office/drawing/2014/main" id="{A9675F20-18E3-4814-AAB6-85F2861A21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99856" y="4035308"/>
            <a:ext cx="465479" cy="39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5B4F2EC-96A5-4D10-828B-D0F266A4E79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1543" y="5136439"/>
            <a:ext cx="685098" cy="45590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F64242F-E30B-4BE4-8266-D616E11542A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48794" y="4799214"/>
            <a:ext cx="640400" cy="334168"/>
          </a:xfrm>
          <a:prstGeom prst="rect">
            <a:avLst/>
          </a:prstGeom>
        </p:spPr>
      </p:pic>
      <p:pic>
        <p:nvPicPr>
          <p:cNvPr id="28" name="Picture 6">
            <a:extLst>
              <a:ext uri="{FF2B5EF4-FFF2-40B4-BE49-F238E27FC236}">
                <a16:creationId xmlns:a16="http://schemas.microsoft.com/office/drawing/2014/main" id="{BA907A66-2043-4F5A-8C8C-9A1E9587D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19730" y="4030162"/>
            <a:ext cx="465479" cy="39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Picture 1" descr="M:\USR\FUNKTION\MARK\COMMUNICATION\Symboler_2013\Slutliga symboler i EPS\Bluetooth.jpg">
            <a:extLst>
              <a:ext uri="{FF2B5EF4-FFF2-40B4-BE49-F238E27FC236}">
                <a16:creationId xmlns:a16="http://schemas.microsoft.com/office/drawing/2014/main" id="{3261979B-103C-4120-9A6C-4D40C3CE0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77833" y="5500575"/>
            <a:ext cx="456362" cy="452137"/>
          </a:xfrm>
          <a:prstGeom prst="rect">
            <a:avLst/>
          </a:prstGeom>
          <a:noFill/>
        </p:spPr>
      </p:pic>
      <p:pic>
        <p:nvPicPr>
          <p:cNvPr id="30" name="Picture 2">
            <a:extLst>
              <a:ext uri="{FF2B5EF4-FFF2-40B4-BE49-F238E27FC236}">
                <a16:creationId xmlns:a16="http://schemas.microsoft.com/office/drawing/2014/main" id="{6B9041E2-CD44-4EAD-A1AB-C402E222F4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13195" y="4404475"/>
            <a:ext cx="462273" cy="39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" name="Picture 6">
            <a:extLst>
              <a:ext uri="{FF2B5EF4-FFF2-40B4-BE49-F238E27FC236}">
                <a16:creationId xmlns:a16="http://schemas.microsoft.com/office/drawing/2014/main" id="{5F7D704D-C1F0-43EF-8163-83D1851BF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03920" y="4022902"/>
            <a:ext cx="465479" cy="39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Picture 1" descr="M:\USR\FUNKTION\MARK\COMMUNICATION\Symboler_2013\Slutliga symboler i EPS\Bluetooth.jpg">
            <a:extLst>
              <a:ext uri="{FF2B5EF4-FFF2-40B4-BE49-F238E27FC236}">
                <a16:creationId xmlns:a16="http://schemas.microsoft.com/office/drawing/2014/main" id="{1B0C5305-34F8-4FBE-910B-474C30AF6A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32125" y="5500575"/>
            <a:ext cx="456362" cy="452137"/>
          </a:xfrm>
          <a:prstGeom prst="rect">
            <a:avLst/>
          </a:prstGeom>
          <a:noFill/>
        </p:spPr>
      </p:pic>
      <p:pic>
        <p:nvPicPr>
          <p:cNvPr id="33" name="Picture 3">
            <a:extLst>
              <a:ext uri="{FF2B5EF4-FFF2-40B4-BE49-F238E27FC236}">
                <a16:creationId xmlns:a16="http://schemas.microsoft.com/office/drawing/2014/main" id="{61D46C8A-082F-4181-8862-1A4CF2F696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2440" y="3614440"/>
            <a:ext cx="462273" cy="41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Picture 2">
            <a:extLst>
              <a:ext uri="{FF2B5EF4-FFF2-40B4-BE49-F238E27FC236}">
                <a16:creationId xmlns:a16="http://schemas.microsoft.com/office/drawing/2014/main" id="{413781B6-4C64-49B4-AA8D-E01C6E5719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45991" y="4392100"/>
            <a:ext cx="462273" cy="39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Picture 6">
            <a:extLst>
              <a:ext uri="{FF2B5EF4-FFF2-40B4-BE49-F238E27FC236}">
                <a16:creationId xmlns:a16="http://schemas.microsoft.com/office/drawing/2014/main" id="{02945E69-C838-4715-9EDD-AA862B989B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935760" y="4031011"/>
            <a:ext cx="465479" cy="39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43B9821-4A18-4445-962B-C9BEA9B327B5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7447" y="5132142"/>
            <a:ext cx="685098" cy="45590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55A7DEE-8AAE-4A29-98CC-9893C1BBB1D5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5334" y="4794664"/>
            <a:ext cx="640400" cy="334168"/>
          </a:xfrm>
          <a:prstGeom prst="rect">
            <a:avLst/>
          </a:prstGeom>
        </p:spPr>
      </p:pic>
      <p:pic>
        <p:nvPicPr>
          <p:cNvPr id="38" name="Picture 1" descr="M:\USR\FUNKTION\MARK\COMMUNICATION\Symboler_2013\Slutliga symboler i EPS\Bluetooth.jpg">
            <a:extLst>
              <a:ext uri="{FF2B5EF4-FFF2-40B4-BE49-F238E27FC236}">
                <a16:creationId xmlns:a16="http://schemas.microsoft.com/office/drawing/2014/main" id="{435722E8-E842-4C4C-A86B-C18864996C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49372" y="5535189"/>
            <a:ext cx="456362" cy="452137"/>
          </a:xfrm>
          <a:prstGeom prst="rect">
            <a:avLst/>
          </a:prstGeom>
          <a:noFill/>
        </p:spPr>
      </p:pic>
      <p:pic>
        <p:nvPicPr>
          <p:cNvPr id="39" name="Picture 1" descr="M:\USR\FUNKTION\MARK\COMMUNICATION\Symboler_2013\Slutliga symboler i EPS\Bluetooth.jpg">
            <a:extLst>
              <a:ext uri="{FF2B5EF4-FFF2-40B4-BE49-F238E27FC236}">
                <a16:creationId xmlns:a16="http://schemas.microsoft.com/office/drawing/2014/main" id="{40BD83C3-1159-450C-AB1E-B50BF77B14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889451" y="5570352"/>
            <a:ext cx="444012" cy="439901"/>
          </a:xfrm>
          <a:prstGeom prst="rect">
            <a:avLst/>
          </a:prstGeom>
          <a:noFill/>
        </p:spPr>
      </p:pic>
      <p:sp>
        <p:nvSpPr>
          <p:cNvPr id="40" name="Title 1">
            <a:extLst>
              <a:ext uri="{FF2B5EF4-FFF2-40B4-BE49-F238E27FC236}">
                <a16:creationId xmlns:a16="http://schemas.microsoft.com/office/drawing/2014/main" id="{8AFF53D3-83C9-46BA-903C-DA1F23804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7809" y="358997"/>
            <a:ext cx="10356382" cy="465282"/>
          </a:xfrm>
        </p:spPr>
        <p:txBody>
          <a:bodyPr/>
          <a:lstStyle/>
          <a:p>
            <a:r>
              <a:rPr lang="en-US" dirty="0"/>
              <a:t>3M</a:t>
            </a:r>
            <a:r>
              <a:rPr lang="en-GB" baseline="30000" dirty="0"/>
              <a:t>™</a:t>
            </a:r>
            <a:r>
              <a:rPr lang="en-US" dirty="0"/>
              <a:t> PELTOR</a:t>
            </a:r>
            <a:r>
              <a:rPr lang="en-GB" baseline="30000" dirty="0"/>
              <a:t>™</a:t>
            </a:r>
            <a:r>
              <a:rPr lang="en-US" dirty="0"/>
              <a:t> </a:t>
            </a:r>
            <a:r>
              <a:rPr lang="sv-SE" dirty="0" err="1"/>
              <a:t>LiteCom</a:t>
            </a:r>
            <a:r>
              <a:rPr lang="sv-SE" dirty="0"/>
              <a:t> Product </a:t>
            </a:r>
            <a:r>
              <a:rPr lang="sv-SE" dirty="0" err="1"/>
              <a:t>Family</a:t>
            </a:r>
            <a:br>
              <a:rPr lang="sv-SE" dirty="0"/>
            </a:br>
            <a:endParaRPr lang="sv-SE" dirty="0"/>
          </a:p>
        </p:txBody>
      </p:sp>
      <p:sp>
        <p:nvSpPr>
          <p:cNvPr id="42" name="TextBox 41">
            <a:hlinkClick r:id="" action="ppaction://noaction"/>
            <a:extLst>
              <a:ext uri="{FF2B5EF4-FFF2-40B4-BE49-F238E27FC236}">
                <a16:creationId xmlns:a16="http://schemas.microsoft.com/office/drawing/2014/main" id="{ECA3D92F-B1FE-4555-8AF2-383834BD6627}"/>
              </a:ext>
            </a:extLst>
          </p:cNvPr>
          <p:cNvSpPr txBox="1"/>
          <p:nvPr/>
        </p:nvSpPr>
        <p:spPr>
          <a:xfrm>
            <a:off x="3287202" y="3264055"/>
            <a:ext cx="18463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600" dirty="0">
                <a:latin typeface="Arial"/>
                <a:cs typeface="Arial"/>
              </a:rPr>
              <a:t>WS </a:t>
            </a:r>
            <a:r>
              <a:rPr lang="en-US" sz="1600" dirty="0" err="1">
                <a:latin typeface="Arial"/>
                <a:cs typeface="Arial"/>
              </a:rPr>
              <a:t>LiteCom</a:t>
            </a:r>
            <a:r>
              <a:rPr lang="en-US" sz="1600" dirty="0">
                <a:latin typeface="Arial"/>
                <a:cs typeface="Arial"/>
              </a:rPr>
              <a:t> Plus</a:t>
            </a:r>
          </a:p>
        </p:txBody>
      </p:sp>
      <p:pic>
        <p:nvPicPr>
          <p:cNvPr id="43" name="Picture 2">
            <a:extLst>
              <a:ext uri="{FF2B5EF4-FFF2-40B4-BE49-F238E27FC236}">
                <a16:creationId xmlns:a16="http://schemas.microsoft.com/office/drawing/2014/main" id="{BFCF4CD3-8C8B-471D-B308-9D9809F4B6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38248" y="4515512"/>
            <a:ext cx="462273" cy="39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4" name="Picture 3">
            <a:extLst>
              <a:ext uri="{FF2B5EF4-FFF2-40B4-BE49-F238E27FC236}">
                <a16:creationId xmlns:a16="http://schemas.microsoft.com/office/drawing/2014/main" id="{095A85D2-12A5-4347-B24D-3F53859278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4023" y="3601346"/>
            <a:ext cx="462273" cy="41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6">
            <a:extLst>
              <a:ext uri="{FF2B5EF4-FFF2-40B4-BE49-F238E27FC236}">
                <a16:creationId xmlns:a16="http://schemas.microsoft.com/office/drawing/2014/main" id="{A6191F77-296C-4C12-B4C7-FFF8778B12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40528" y="4072894"/>
            <a:ext cx="465479" cy="39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" name="Picture 1" descr="M:\USR\FUNKTION\MARK\COMMUNICATION\Symboler_2013\Slutliga symboler i EPS\Bluetooth.jpg">
            <a:extLst>
              <a:ext uri="{FF2B5EF4-FFF2-40B4-BE49-F238E27FC236}">
                <a16:creationId xmlns:a16="http://schemas.microsoft.com/office/drawing/2014/main" id="{6D948A56-ADB9-43E6-93CA-B1FEC5A2B6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9467" y="5397236"/>
            <a:ext cx="456362" cy="452137"/>
          </a:xfrm>
          <a:prstGeom prst="rect">
            <a:avLst/>
          </a:prstGeom>
          <a:noFill/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CB8ED8CC-4265-4370-A11B-F371F02E2FF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52136" y="4984476"/>
            <a:ext cx="640400" cy="334168"/>
          </a:xfrm>
          <a:prstGeom prst="rect">
            <a:avLst/>
          </a:prstGeom>
        </p:spPr>
      </p:pic>
      <p:pic>
        <p:nvPicPr>
          <p:cNvPr id="48" name="Content Placeholder 8">
            <a:extLst>
              <a:ext uri="{FF2B5EF4-FFF2-40B4-BE49-F238E27FC236}">
                <a16:creationId xmlns:a16="http://schemas.microsoft.com/office/drawing/2014/main" id="{B8A467E3-046F-4705-9A72-DD9C4EBA5789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6199" r="21391"/>
          <a:stretch/>
        </p:blipFill>
        <p:spPr>
          <a:xfrm>
            <a:off x="3737609" y="1665463"/>
            <a:ext cx="1007379" cy="1456219"/>
          </a:xfrm>
          <a:prstGeom prst="rect">
            <a:avLst/>
          </a:prstGeom>
        </p:spPr>
      </p:pic>
      <p:sp>
        <p:nvSpPr>
          <p:cNvPr id="49" name="TextBox 48">
            <a:hlinkClick r:id="" action="ppaction://noaction"/>
            <a:extLst>
              <a:ext uri="{FF2B5EF4-FFF2-40B4-BE49-F238E27FC236}">
                <a16:creationId xmlns:a16="http://schemas.microsoft.com/office/drawing/2014/main" id="{4D4C8011-B40E-45C4-B4D5-4780402ABB77}"/>
              </a:ext>
            </a:extLst>
          </p:cNvPr>
          <p:cNvSpPr txBox="1"/>
          <p:nvPr/>
        </p:nvSpPr>
        <p:spPr>
          <a:xfrm>
            <a:off x="1838871" y="3256070"/>
            <a:ext cx="14517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/>
            <a:r>
              <a:rPr lang="en-US" sz="1600" dirty="0" err="1">
                <a:latin typeface="Arial"/>
                <a:cs typeface="Arial"/>
              </a:rPr>
              <a:t>LiteCom</a:t>
            </a:r>
            <a:r>
              <a:rPr lang="en-US" sz="1600" dirty="0">
                <a:latin typeface="Arial"/>
                <a:cs typeface="Arial"/>
              </a:rPr>
              <a:t> Plus</a:t>
            </a:r>
          </a:p>
        </p:txBody>
      </p:sp>
      <p:pic>
        <p:nvPicPr>
          <p:cNvPr id="50" name="Picture 2">
            <a:extLst>
              <a:ext uri="{FF2B5EF4-FFF2-40B4-BE49-F238E27FC236}">
                <a16:creationId xmlns:a16="http://schemas.microsoft.com/office/drawing/2014/main" id="{AFB0B1AD-14E7-4B97-AEA7-4510C158CD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3591" y="4515512"/>
            <a:ext cx="462273" cy="398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" name="Picture 3">
            <a:extLst>
              <a:ext uri="{FF2B5EF4-FFF2-40B4-BE49-F238E27FC236}">
                <a16:creationId xmlns:a16="http://schemas.microsoft.com/office/drawing/2014/main" id="{0E4F51AA-3AA5-4970-BE33-C6E890158C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9366" y="3601346"/>
            <a:ext cx="462273" cy="4191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" name="Picture 6">
            <a:extLst>
              <a:ext uri="{FF2B5EF4-FFF2-40B4-BE49-F238E27FC236}">
                <a16:creationId xmlns:a16="http://schemas.microsoft.com/office/drawing/2014/main" id="{C4F88037-D982-4C91-BCCD-509A1A297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335871" y="4072894"/>
            <a:ext cx="465479" cy="396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83A4509-9822-4F4C-A935-E4C33480A1C8}"/>
              </a:ext>
            </a:extLst>
          </p:cNvPr>
          <p:cNvSpPr/>
          <p:nvPr/>
        </p:nvSpPr>
        <p:spPr>
          <a:xfrm>
            <a:off x="7158041" y="966651"/>
            <a:ext cx="45719" cy="544526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59A3BF-BD6C-4AB3-A081-D121F25D1EC8}"/>
              </a:ext>
            </a:extLst>
          </p:cNvPr>
          <p:cNvSpPr txBox="1"/>
          <p:nvPr/>
        </p:nvSpPr>
        <p:spPr>
          <a:xfrm flipH="1">
            <a:off x="7561688" y="1068781"/>
            <a:ext cx="2887570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v-SE" sz="1600" dirty="0">
                <a:solidFill>
                  <a:srgbClr val="FF0000"/>
                </a:solidFill>
              </a:rPr>
              <a:t>Sold by special </a:t>
            </a:r>
            <a:r>
              <a:rPr lang="sv-SE" sz="1600" dirty="0" err="1">
                <a:solidFill>
                  <a:srgbClr val="FF0000"/>
                </a:solidFill>
              </a:rPr>
              <a:t>comms</a:t>
            </a:r>
            <a:r>
              <a:rPr lang="sv-SE" sz="1600" dirty="0">
                <a:solidFill>
                  <a:srgbClr val="FF0000"/>
                </a:solidFill>
              </a:rPr>
              <a:t> </a:t>
            </a:r>
            <a:r>
              <a:rPr lang="sv-SE" sz="1600" dirty="0" err="1">
                <a:solidFill>
                  <a:srgbClr val="FF0000"/>
                </a:solidFill>
              </a:rPr>
              <a:t>dealers</a:t>
            </a:r>
            <a:endParaRPr lang="sv-SE" sz="1600" dirty="0">
              <a:solidFill>
                <a:srgbClr val="FF0000"/>
              </a:solidFill>
            </a:endParaRPr>
          </a:p>
        </p:txBody>
      </p:sp>
      <p:pic>
        <p:nvPicPr>
          <p:cNvPr id="54" name="Bildobjekt 1" descr="signature_1368872">
            <a:extLst>
              <a:ext uri="{FF2B5EF4-FFF2-40B4-BE49-F238E27FC236}">
                <a16:creationId xmlns:a16="http://schemas.microsoft.com/office/drawing/2014/main" id="{CF0979E7-3699-4A19-9A3F-460D0827B2AC}"/>
              </a:ext>
            </a:extLst>
          </p:cNvPr>
          <p:cNvPicPr/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780" y="6449447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Rectangle 54">
            <a:extLst>
              <a:ext uri="{FF2B5EF4-FFF2-40B4-BE49-F238E27FC236}">
                <a16:creationId xmlns:a16="http://schemas.microsoft.com/office/drawing/2014/main" id="{8AD6F3FC-A81E-4294-8B87-A8812FB8D148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56" name="Picture 9" descr="logo_EX">
            <a:extLst>
              <a:ext uri="{FF2B5EF4-FFF2-40B4-BE49-F238E27FC236}">
                <a16:creationId xmlns:a16="http://schemas.microsoft.com/office/drawing/2014/main" id="{54043E43-C8FD-4CFD-904A-F527962C10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60525" y="5623304"/>
            <a:ext cx="452695" cy="392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6" descr="A picture containing bag&#10;&#10;Description automatically generated">
            <a:extLst>
              <a:ext uri="{FF2B5EF4-FFF2-40B4-BE49-F238E27FC236}">
                <a16:creationId xmlns:a16="http://schemas.microsoft.com/office/drawing/2014/main" id="{0D0427C1-DABB-4DCA-9B8E-6CC4357C2A93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47" r="18172"/>
          <a:stretch/>
        </p:blipFill>
        <p:spPr>
          <a:xfrm>
            <a:off x="2101714" y="1520249"/>
            <a:ext cx="1094911" cy="1776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49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B564074-20A2-4C40-8512-2A74F6A53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774" y="496077"/>
            <a:ext cx="2574354" cy="3657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EDFDD61-0017-455A-8CBD-4F3FF26ECB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6400" y="1400174"/>
            <a:ext cx="2574509" cy="36528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32C2B95-5220-422E-831B-AE4F3B9973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43262" y="2141580"/>
            <a:ext cx="2557464" cy="359246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645BB8E-DFBA-4A70-911A-483047479FBC}"/>
              </a:ext>
            </a:extLst>
          </p:cNvPr>
          <p:cNvSpPr txBox="1"/>
          <p:nvPr/>
        </p:nvSpPr>
        <p:spPr>
          <a:xfrm>
            <a:off x="1385888" y="6115050"/>
            <a:ext cx="33577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v-SE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3M Circular TT Book"/>
                <a:ea typeface="+mn-ea"/>
                <a:cs typeface="+mn-cs"/>
              </a:rPr>
              <a:t>LiteCom Family brochure updated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D60407C-0541-4B06-B7D2-57CC7F356A4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63353" y="555799"/>
            <a:ext cx="2381250" cy="3314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05998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379413" y="1313983"/>
            <a:ext cx="9521825" cy="5169944"/>
          </a:xfrm>
        </p:spPr>
        <p:txBody>
          <a:bodyPr/>
          <a:lstStyle/>
          <a:p>
            <a:r>
              <a:rPr lang="en-US" dirty="0"/>
              <a:t>Thank you!</a:t>
            </a:r>
            <a:br>
              <a:rPr lang="en-US" dirty="0"/>
            </a:br>
            <a:br>
              <a:rPr lang="en-US" dirty="0"/>
            </a:br>
            <a:br>
              <a:rPr lang="sv-SE" b="1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204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9413" y="1333500"/>
            <a:ext cx="10068093" cy="4127499"/>
          </a:xfrm>
        </p:spPr>
        <p:txBody>
          <a:bodyPr/>
          <a:lstStyle/>
          <a:p>
            <a:r>
              <a:rPr lang="en-US" dirty="0"/>
              <a:t>3M</a:t>
            </a:r>
            <a:r>
              <a:rPr lang="en-GB" baseline="30000" dirty="0"/>
              <a:t>™</a:t>
            </a:r>
            <a:r>
              <a:rPr lang="en-US" dirty="0"/>
              <a:t> PELTOR</a:t>
            </a:r>
            <a:r>
              <a:rPr lang="en-GB" baseline="30000" dirty="0"/>
              <a:t>™</a:t>
            </a:r>
            <a:r>
              <a:rPr lang="en-US" dirty="0"/>
              <a:t> </a:t>
            </a:r>
            <a:r>
              <a:rPr lang="sv-SE" dirty="0" err="1"/>
              <a:t>LiteCom</a:t>
            </a:r>
            <a:r>
              <a:rPr lang="sv-SE" dirty="0"/>
              <a:t> Plus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8290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E57C4837-D70B-443C-860A-49A0DE8348C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374925">
            <a:off x="7471515" y="3964421"/>
            <a:ext cx="1454347" cy="12354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3M</a:t>
            </a:r>
            <a:r>
              <a:rPr lang="en-GB" baseline="30000" dirty="0"/>
              <a:t>™</a:t>
            </a:r>
            <a:r>
              <a:rPr lang="en-US" dirty="0"/>
              <a:t> PELTOR</a:t>
            </a:r>
            <a:r>
              <a:rPr lang="en-GB" baseline="30000" dirty="0"/>
              <a:t>™</a:t>
            </a:r>
            <a:r>
              <a:rPr lang="en-US" dirty="0"/>
              <a:t> </a:t>
            </a:r>
            <a:r>
              <a:rPr lang="sv-SE" dirty="0" err="1"/>
              <a:t>LiteCom</a:t>
            </a:r>
            <a:r>
              <a:rPr lang="en-GB" baseline="30000" dirty="0"/>
              <a:t> </a:t>
            </a:r>
            <a:r>
              <a:rPr lang="sv-SE" dirty="0"/>
              <a:t>Plus – </a:t>
            </a:r>
            <a:r>
              <a:rPr lang="sv-SE" dirty="0" err="1"/>
              <a:t>main</a:t>
            </a:r>
            <a:r>
              <a:rPr lang="sv-SE" dirty="0"/>
              <a:t> </a:t>
            </a:r>
            <a:r>
              <a:rPr lang="sv-SE" dirty="0" err="1"/>
              <a:t>functions</a:t>
            </a:r>
            <a:endParaRPr lang="sv-SE" dirty="0">
              <a:cs typeface="3M Circular TT Book" panose="020B0604020101020102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5188" y="1654387"/>
            <a:ext cx="9729903" cy="4593280"/>
          </a:xfrm>
        </p:spPr>
        <p:txBody>
          <a:bodyPr/>
          <a:lstStyle/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>
                <a:cs typeface="Arial"/>
              </a:rPr>
              <a:t>Two-way radio PMR 446 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>
                <a:cs typeface="Arial"/>
              </a:rPr>
              <a:t>16 channels &amp; 121 subchannels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>
                <a:cs typeface="3M Circular TT Book" panose="020B0604020101020102" pitchFamily="34" charset="0"/>
              </a:rPr>
              <a:t>Level-dependent function for ambient listening 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sv-SE" sz="2000" dirty="0"/>
              <a:t>Push-to-Listen</a:t>
            </a:r>
            <a:endParaRPr lang="en-US" sz="2000" dirty="0">
              <a:cs typeface="Arial"/>
            </a:endParaRP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>
                <a:cs typeface="3M Circular TT Book" panose="020B0604020101020102" pitchFamily="34" charset="0"/>
              </a:rPr>
              <a:t>Noise cancelling boom microphone </a:t>
            </a:r>
            <a:r>
              <a:rPr lang="sv-SE" sz="2000" dirty="0">
                <a:cs typeface="3M Circular TT Book" panose="020B0604020101020102" pitchFamily="34" charset="0"/>
              </a:rPr>
              <a:t>(IP68)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>
                <a:cs typeface="3M Circular TT Book" panose="020B0604020101020102" pitchFamily="34" charset="0"/>
              </a:rPr>
              <a:t>Voice operated transmission (VOX)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>
                <a:cs typeface="3M Circular TT Book" panose="020B0604020101020102" pitchFamily="34" charset="0"/>
              </a:rPr>
              <a:t>IP54 when use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>
                <a:cs typeface="3M Circular TT Book" panose="020B0604020101020102" pitchFamily="34" charset="0"/>
              </a:rPr>
              <a:t>Approved with gel cushion HY80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r>
              <a:rPr lang="en-US" sz="2000" dirty="0">
                <a:cs typeface="3M Circular TT Book" panose="020B0604020101020102" pitchFamily="34" charset="0"/>
              </a:rPr>
              <a:t>Possibility to connect external equipment with cable</a:t>
            </a:r>
          </a:p>
          <a:p>
            <a:pPr>
              <a:spcAft>
                <a:spcPts val="1200"/>
              </a:spcAft>
              <a:tabLst>
                <a:tab pos="3762834" algn="l"/>
                <a:tab pos="8422336" algn="l"/>
              </a:tabLst>
            </a:pPr>
            <a:endParaRPr lang="en-US" sz="2000" dirty="0">
              <a:cs typeface="3M Circular TT Book" panose="020B0604020101020102" pitchFamily="34" charset="0"/>
            </a:endParaRPr>
          </a:p>
          <a:p>
            <a:pPr marL="0" indent="0">
              <a:spcAft>
                <a:spcPts val="1200"/>
              </a:spcAft>
              <a:buNone/>
              <a:tabLst>
                <a:tab pos="3762834" algn="l"/>
                <a:tab pos="8422336" algn="l"/>
              </a:tabLst>
            </a:pPr>
            <a:br>
              <a:rPr lang="en-US" sz="1999" dirty="0"/>
            </a:br>
            <a:endParaRPr lang="en-US" sz="2399" dirty="0"/>
          </a:p>
        </p:txBody>
      </p:sp>
      <p:pic>
        <p:nvPicPr>
          <p:cNvPr id="7" name="Bildobjekt 1" descr="signature_1368872">
            <a:extLst>
              <a:ext uri="{FF2B5EF4-FFF2-40B4-BE49-F238E27FC236}">
                <a16:creationId xmlns:a16="http://schemas.microsoft.com/office/drawing/2014/main" id="{001E3F77-8BD3-4DDA-8DA3-EB1EF4E5CC04}"/>
              </a:ext>
            </a:extLst>
          </p:cNvPr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780" y="6449447"/>
            <a:ext cx="1516440" cy="313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A picture containing bag&#10;&#10;Description automatically generated">
            <a:extLst>
              <a:ext uri="{FF2B5EF4-FFF2-40B4-BE49-F238E27FC236}">
                <a16:creationId xmlns:a16="http://schemas.microsoft.com/office/drawing/2014/main" id="{66B06DE6-E80E-4192-939A-CBD9723D76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47" r="18172"/>
          <a:stretch/>
        </p:blipFill>
        <p:spPr>
          <a:xfrm>
            <a:off x="9007813" y="814817"/>
            <a:ext cx="2704290" cy="438879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491FCD0E-770D-40F5-B281-30BC0B7231C3}"/>
              </a:ext>
            </a:extLst>
          </p:cNvPr>
          <p:cNvSpPr/>
          <p:nvPr/>
        </p:nvSpPr>
        <p:spPr>
          <a:xfrm>
            <a:off x="7636213" y="5515938"/>
            <a:ext cx="885217" cy="59303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2009474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MMI – “Man Machine Interface”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3839" y="1487670"/>
            <a:ext cx="8083313" cy="4594476"/>
          </a:xfrm>
        </p:spPr>
        <p:txBody>
          <a:bodyPr/>
          <a:lstStyle/>
          <a:p>
            <a:pPr>
              <a:tabLst>
                <a:tab pos="3763963" algn="l"/>
                <a:tab pos="8424863" algn="l"/>
              </a:tabLst>
            </a:pPr>
            <a:r>
              <a:rPr lang="en-US" sz="2000" dirty="0"/>
              <a:t>+ &amp; - button (right cover)</a:t>
            </a:r>
          </a:p>
          <a:p>
            <a:pPr>
              <a:tabLst>
                <a:tab pos="3763963" algn="l"/>
                <a:tab pos="8424863" algn="l"/>
              </a:tabLst>
            </a:pPr>
            <a:r>
              <a:rPr lang="en-US" sz="2000" dirty="0"/>
              <a:t>On / Off &amp; Menu Button (Right Cover)</a:t>
            </a:r>
          </a:p>
          <a:p>
            <a:pPr>
              <a:tabLst>
                <a:tab pos="3763963" algn="l"/>
                <a:tab pos="8424863" algn="l"/>
              </a:tabLst>
            </a:pPr>
            <a:r>
              <a:rPr lang="en-US" sz="2000" dirty="0"/>
              <a:t>PTT button Built-in two-way radio (Right Cover)</a:t>
            </a:r>
          </a:p>
        </p:txBody>
      </p:sp>
      <p:pic>
        <p:nvPicPr>
          <p:cNvPr id="6" name="Bildobjekt 1" descr="signature_1368872">
            <a:extLst>
              <a:ext uri="{FF2B5EF4-FFF2-40B4-BE49-F238E27FC236}">
                <a16:creationId xmlns:a16="http://schemas.microsoft.com/office/drawing/2014/main" id="{F3202490-72FC-4F71-9251-C6B0FD03BCE8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780" y="6449447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5C90CDC-E3BC-429D-B76D-631D489A3027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8" name="Picture 7" descr="A picture containing toy, cat, person, plane&#10;&#10;Description automatically generated">
            <a:extLst>
              <a:ext uri="{FF2B5EF4-FFF2-40B4-BE49-F238E27FC236}">
                <a16:creationId xmlns:a16="http://schemas.microsoft.com/office/drawing/2014/main" id="{E08D16E0-AC62-489D-8E9A-16829C6ECCE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1563" y="211564"/>
            <a:ext cx="4036155" cy="4036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0327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3M Circular TT Bold ("/>
                <a:cs typeface="Arial" pitchFamily="34" charset="0"/>
              </a:rPr>
              <a:t>Menu system (press the On/Off button once</a:t>
            </a:r>
            <a:r>
              <a:rPr lang="sv-SE" b="1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3M Circular TT Bold ("/>
                <a:cs typeface="Arial" pitchFamily="34" charset="0"/>
              </a:rPr>
              <a:t>)</a:t>
            </a:r>
            <a:endParaRPr lang="sv-SE" dirty="0">
              <a:latin typeface="3M Circular TT Bold (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3840" y="1355915"/>
            <a:ext cx="6994746" cy="4594476"/>
          </a:xfrm>
        </p:spPr>
        <p:txBody>
          <a:bodyPr/>
          <a:lstStyle/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Channel 	1-16</a:t>
            </a:r>
          </a:p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Radio volume 	off/1-6</a:t>
            </a:r>
          </a:p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Ambient listening	off/1-6</a:t>
            </a:r>
          </a:p>
          <a:p>
            <a:pPr marL="0" indent="0">
              <a:spcAft>
                <a:spcPts val="600"/>
              </a:spcAft>
              <a:buNone/>
              <a:tabLst>
                <a:tab pos="3763963" algn="l"/>
                <a:tab pos="8424863" algn="l"/>
              </a:tabLst>
            </a:pPr>
            <a:endParaRPr lang="en-US" sz="1000" kern="0" dirty="0">
              <a:solidFill>
                <a:sysClr val="windowText" lastClr="000000">
                  <a:lumMod val="85000"/>
                  <a:lumOff val="15000"/>
                </a:sysClr>
              </a:solidFill>
              <a:cs typeface="Arial" pitchFamily="34" charset="0"/>
            </a:endParaRPr>
          </a:p>
          <a:p>
            <a:pPr marL="0" indent="0">
              <a:spcAft>
                <a:spcPts val="600"/>
              </a:spcAft>
              <a:buNone/>
              <a:tabLst>
                <a:tab pos="3763963" algn="l"/>
                <a:tab pos="8424863" algn="l"/>
              </a:tabLst>
            </a:pPr>
            <a:endParaRPr lang="en-US" sz="2400" dirty="0"/>
          </a:p>
        </p:txBody>
      </p:sp>
      <p:pic>
        <p:nvPicPr>
          <p:cNvPr id="6" name="Bildobjekt 1" descr="signature_1368872">
            <a:extLst>
              <a:ext uri="{FF2B5EF4-FFF2-40B4-BE49-F238E27FC236}">
                <a16:creationId xmlns:a16="http://schemas.microsoft.com/office/drawing/2014/main" id="{0182871D-4D11-4E76-B5AB-381D4A18F91F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780" y="6449447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47F2771-7E0D-44B0-94FD-FCABDF0D16C8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9" name="Picture 8" descr="A picture containing bag&#10;&#10;Description automatically generated">
            <a:extLst>
              <a:ext uri="{FF2B5EF4-FFF2-40B4-BE49-F238E27FC236}">
                <a16:creationId xmlns:a16="http://schemas.microsoft.com/office/drawing/2014/main" id="{6EB2F9CB-4278-4459-9A2D-BA4B9DCEBAE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47" r="18172"/>
          <a:stretch/>
        </p:blipFill>
        <p:spPr>
          <a:xfrm>
            <a:off x="8997152" y="221429"/>
            <a:ext cx="2704290" cy="4388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783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40" y="379413"/>
            <a:ext cx="10778810" cy="822960"/>
          </a:xfrm>
        </p:spPr>
        <p:txBody>
          <a:bodyPr/>
          <a:lstStyle/>
          <a:p>
            <a:r>
              <a:rPr lang="en-US" b="1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3M Circular TT Bold ("/>
                <a:cs typeface="Arial" pitchFamily="34" charset="0"/>
              </a:rPr>
              <a:t>Sub Menu, </a:t>
            </a:r>
            <a:r>
              <a:rPr lang="en-US" b="1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press (+) and (-)</a:t>
            </a:r>
            <a:br>
              <a:rPr lang="en-US" b="1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highlight>
                  <a:srgbClr val="FF0000"/>
                </a:highlight>
                <a:cs typeface="Arial" pitchFamily="34" charset="0"/>
              </a:rPr>
            </a:br>
            <a:endParaRPr lang="sv-SE" dirty="0">
              <a:highlight>
                <a:srgbClr val="FF0000"/>
              </a:highlight>
              <a:latin typeface="3M Circular TT Bold (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3840" y="1131762"/>
            <a:ext cx="10778811" cy="4594476"/>
          </a:xfrm>
        </p:spPr>
        <p:txBody>
          <a:bodyPr/>
          <a:lstStyle/>
          <a:p>
            <a:pPr marL="0" indent="0">
              <a:spcAft>
                <a:spcPts val="0"/>
              </a:spcAft>
              <a:buNone/>
              <a:tabLst>
                <a:tab pos="3763963" algn="l"/>
                <a:tab pos="8424863" algn="l"/>
              </a:tabLst>
            </a:pPr>
            <a:endParaRPr lang="en-US" sz="1000" kern="0" dirty="0">
              <a:solidFill>
                <a:sysClr val="windowText" lastClr="000000">
                  <a:lumMod val="85000"/>
                  <a:lumOff val="15000"/>
                </a:sysClr>
              </a:solidFill>
              <a:cs typeface="Arial" pitchFamily="34" charset="0"/>
            </a:endParaRPr>
          </a:p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Vox	Low, medium &amp; high</a:t>
            </a:r>
          </a:p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Sub channel	Off or any sub channel</a:t>
            </a:r>
          </a:p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Squelch	Low, medium &amp; high</a:t>
            </a:r>
          </a:p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Output power (PMR)	Low &amp; high (</a:t>
            </a:r>
            <a:r>
              <a:rPr lang="nl-NL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25</a:t>
            </a:r>
            <a:r>
              <a:rPr lang="nl-NL" sz="2000" dirty="0"/>
              <a:t>/150 mW)</a:t>
            </a:r>
            <a:endParaRPr lang="en-US" sz="2000" kern="0" dirty="0">
              <a:solidFill>
                <a:sysClr val="windowText" lastClr="000000">
                  <a:lumMod val="85000"/>
                  <a:lumOff val="15000"/>
                </a:sysClr>
              </a:solidFill>
              <a:cs typeface="Arial" pitchFamily="34" charset="0"/>
            </a:endParaRPr>
          </a:p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Language	English, German, French &amp; </a:t>
            </a:r>
            <a:r>
              <a:rPr lang="en-US" sz="2000" kern="0" dirty="0" err="1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Espanol</a:t>
            </a:r>
            <a:endParaRPr lang="en-US" sz="2000" kern="0" dirty="0">
              <a:solidFill>
                <a:sysClr val="windowText" lastClr="000000">
                  <a:lumMod val="85000"/>
                  <a:lumOff val="15000"/>
                </a:sysClr>
              </a:solidFill>
              <a:cs typeface="Arial" pitchFamily="34" charset="0"/>
            </a:endParaRPr>
          </a:p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endParaRPr lang="en-US" sz="2000" kern="0" dirty="0">
              <a:solidFill>
                <a:sysClr val="windowText" lastClr="000000">
                  <a:lumMod val="85000"/>
                  <a:lumOff val="15000"/>
                </a:sysClr>
              </a:solidFill>
              <a:cs typeface="Arial" pitchFamily="34" charset="0"/>
            </a:endParaRPr>
          </a:p>
          <a:p>
            <a:pPr>
              <a:spcAft>
                <a:spcPts val="6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Reset	Go to Setup Menu (see users guide)</a:t>
            </a: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latin typeface="Arial Narrow" pitchFamily="34" charset="0"/>
                <a:cs typeface="Arial" pitchFamily="34" charset="0"/>
              </a:rPr>
              <a:t>	</a:t>
            </a:r>
          </a:p>
          <a:p>
            <a:pPr marL="0" indent="0">
              <a:spcAft>
                <a:spcPts val="600"/>
              </a:spcAft>
              <a:buNone/>
              <a:tabLst>
                <a:tab pos="3763963" algn="l"/>
                <a:tab pos="8424863" algn="l"/>
              </a:tabLst>
            </a:pPr>
            <a:endParaRPr lang="en-US" sz="2000" kern="0" dirty="0">
              <a:solidFill>
                <a:sysClr val="windowText" lastClr="000000">
                  <a:lumMod val="85000"/>
                  <a:lumOff val="15000"/>
                </a:sysClr>
              </a:solidFill>
              <a:latin typeface="Arial Narrow" pitchFamily="34" charset="0"/>
              <a:cs typeface="Arial" pitchFamily="34" charset="0"/>
            </a:endParaRPr>
          </a:p>
          <a:p>
            <a:pPr marL="0" indent="0">
              <a:spcAft>
                <a:spcPts val="600"/>
              </a:spcAft>
              <a:buNone/>
              <a:tabLst>
                <a:tab pos="3763963" algn="l"/>
                <a:tab pos="8424863" algn="l"/>
              </a:tabLst>
            </a:pPr>
            <a:br>
              <a:rPr lang="en-US" sz="2000" dirty="0"/>
            </a:br>
            <a:r>
              <a:rPr lang="en-US" sz="2000" dirty="0"/>
              <a:t> </a:t>
            </a:r>
            <a:endParaRPr lang="en-US" sz="2400" dirty="0"/>
          </a:p>
        </p:txBody>
      </p:sp>
      <p:pic>
        <p:nvPicPr>
          <p:cNvPr id="7" name="Bildobjekt 1" descr="signature_1368872">
            <a:extLst>
              <a:ext uri="{FF2B5EF4-FFF2-40B4-BE49-F238E27FC236}">
                <a16:creationId xmlns:a16="http://schemas.microsoft.com/office/drawing/2014/main" id="{F53B98EA-675C-4EF4-AE35-1604C526EBA5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780" y="6449447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D77CF24-4DE3-4AD0-9BDD-745C3775E15A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9" name="Picture 8" descr="A picture containing toy, cat, person, plane&#10;&#10;Description automatically generated">
            <a:extLst>
              <a:ext uri="{FF2B5EF4-FFF2-40B4-BE49-F238E27FC236}">
                <a16:creationId xmlns:a16="http://schemas.microsoft.com/office/drawing/2014/main" id="{D2DCC932-281C-4B02-9330-33D2B1FDB04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15450" y="211565"/>
            <a:ext cx="2772268" cy="2772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73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3M</a:t>
            </a:r>
            <a:r>
              <a:rPr lang="en-GB" baseline="30000" dirty="0"/>
              <a:t>™</a:t>
            </a:r>
            <a:r>
              <a:rPr lang="en-US" dirty="0"/>
              <a:t> PELTOR</a:t>
            </a:r>
            <a:r>
              <a:rPr lang="en-GB" baseline="30000" dirty="0"/>
              <a:t>™</a:t>
            </a:r>
            <a:r>
              <a:rPr lang="en-US" dirty="0"/>
              <a:t> </a:t>
            </a:r>
            <a:r>
              <a:rPr lang="sv-SE" b="1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ACK081 - Litium-ion battery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3840" y="1425325"/>
            <a:ext cx="7398887" cy="4594476"/>
          </a:xfrm>
        </p:spPr>
        <p:txBody>
          <a:bodyPr/>
          <a:lstStyle/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Rechargeable Lithium-ion Battery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Battery life: about 16 hours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3.7V / 1800 </a:t>
            </a:r>
            <a:r>
              <a:rPr lang="en-US" sz="2000" kern="0" dirty="0" err="1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mAh</a:t>
            </a: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 / 6.7Wh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Charged with charging cable AL2AI connected to FR08 power supply</a:t>
            </a:r>
            <a:endParaRPr lang="en-US" sz="400" kern="0" dirty="0">
              <a:solidFill>
                <a:sysClr val="windowText" lastClr="000000">
                  <a:lumMod val="85000"/>
                  <a:lumOff val="15000"/>
                </a:sysClr>
              </a:solidFill>
              <a:cs typeface="Arial" pitchFamily="34" charset="0"/>
            </a:endParaRP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en-US" sz="18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C</a:t>
            </a: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harging time with FR08 about 4 hours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LED light on the battery will turn green when the battery is fully charged</a:t>
            </a:r>
          </a:p>
          <a:p>
            <a:pPr>
              <a:spcAft>
                <a:spcPts val="1200"/>
              </a:spcAft>
              <a:tabLst>
                <a:tab pos="3763963" algn="l"/>
                <a:tab pos="8424863" algn="l"/>
              </a:tabLst>
            </a:pPr>
            <a:r>
              <a:rPr lang="en-US" sz="2000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Low battery level is indicated by a voice: "Low battery"</a:t>
            </a:r>
            <a:br>
              <a:rPr lang="en-US" sz="2000" dirty="0"/>
            </a:br>
            <a:endParaRPr lang="en-US" sz="2400" dirty="0"/>
          </a:p>
        </p:txBody>
      </p:sp>
      <p:pic>
        <p:nvPicPr>
          <p:cNvPr id="4" name="Picture 3" descr="ACK081_B.jpg">
            <a:extLst>
              <a:ext uri="{FF2B5EF4-FFF2-40B4-BE49-F238E27FC236}">
                <a16:creationId xmlns:a16="http://schemas.microsoft.com/office/drawing/2014/main" id="{80EDB449-374D-4567-BB12-E622489683A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91625" y="1327168"/>
            <a:ext cx="3123093" cy="3002074"/>
          </a:xfrm>
          <a:prstGeom prst="rect">
            <a:avLst/>
          </a:prstGeom>
        </p:spPr>
      </p:pic>
      <p:pic>
        <p:nvPicPr>
          <p:cNvPr id="5" name="Picture 2" descr="M:\MARKNAD\Lanseringar\Lanseringar_2013\LiteCom_P1280_ChHe\Images_LiteCom_2013\Images_Batteries_Chargers\AL2AI.jpg">
            <a:extLst>
              <a:ext uri="{FF2B5EF4-FFF2-40B4-BE49-F238E27FC236}">
                <a16:creationId xmlns:a16="http://schemas.microsoft.com/office/drawing/2014/main" id="{59F3B3A2-2011-4279-8F5B-544E49E9BD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7073"/>
          <a:stretch>
            <a:fillRect/>
          </a:stretch>
        </p:blipFill>
        <p:spPr bwMode="auto">
          <a:xfrm>
            <a:off x="10000940" y="1264359"/>
            <a:ext cx="1642067" cy="1315122"/>
          </a:xfrm>
          <a:prstGeom prst="rect">
            <a:avLst/>
          </a:prstGeom>
          <a:noFill/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D45A8317-8A62-4C51-A802-140041297615}"/>
              </a:ext>
            </a:extLst>
          </p:cNvPr>
          <p:cNvSpPr/>
          <p:nvPr/>
        </p:nvSpPr>
        <p:spPr>
          <a:xfrm>
            <a:off x="9866066" y="2497531"/>
            <a:ext cx="211974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0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Charging cable </a:t>
            </a:r>
            <a:br>
              <a:rPr lang="sv-SE" sz="1200" b="1" dirty="0">
                <a:solidFill>
                  <a:srgbClr val="0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sv-SE" sz="1200" b="1" dirty="0">
                <a:solidFill>
                  <a:srgbClr val="0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3M Peltor AL2AI</a:t>
            </a:r>
          </a:p>
        </p:txBody>
      </p:sp>
      <p:pic>
        <p:nvPicPr>
          <p:cNvPr id="7" name="Picture 1" descr="M:\MARKNAD\Lanseringar\Lanseringar_2013\LiteCom_P1280_ChHe\Images_LiteCom_2013\Images_Batteries_Chargers\FR08.jpg">
            <a:extLst>
              <a:ext uri="{FF2B5EF4-FFF2-40B4-BE49-F238E27FC236}">
                <a16:creationId xmlns:a16="http://schemas.microsoft.com/office/drawing/2014/main" id="{E1E57984-9897-4DC6-A70F-FE7DCC443C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6062"/>
          <a:stretch>
            <a:fillRect/>
          </a:stretch>
        </p:blipFill>
        <p:spPr bwMode="auto">
          <a:xfrm>
            <a:off x="10000940" y="3722563"/>
            <a:ext cx="1849997" cy="1031337"/>
          </a:xfrm>
          <a:prstGeom prst="rect">
            <a:avLst/>
          </a:prstGeom>
          <a:noFill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C90BAA3-0212-4E1E-ACF6-8C94976A0408}"/>
              </a:ext>
            </a:extLst>
          </p:cNvPr>
          <p:cNvSpPr/>
          <p:nvPr/>
        </p:nvSpPr>
        <p:spPr>
          <a:xfrm>
            <a:off x="9741376" y="4585028"/>
            <a:ext cx="224443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v-SE" sz="1200" b="1" dirty="0">
                <a:solidFill>
                  <a:srgbClr val="0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Power supply with USB</a:t>
            </a:r>
            <a:br>
              <a:rPr lang="sv-SE" sz="1200" b="1" dirty="0">
                <a:solidFill>
                  <a:srgbClr val="0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</a:br>
            <a:r>
              <a:rPr lang="sv-SE" sz="1200" b="1" dirty="0">
                <a:solidFill>
                  <a:srgbClr val="000000"/>
                </a:solidFill>
                <a:latin typeface="Arial Narrow" pitchFamily="34" charset="0"/>
                <a:ea typeface="Times New Roman" pitchFamily="18" charset="0"/>
                <a:cs typeface="Times New Roman" pitchFamily="18" charset="0"/>
              </a:rPr>
              <a:t>3M Peltor FR08</a:t>
            </a:r>
          </a:p>
        </p:txBody>
      </p:sp>
      <p:pic>
        <p:nvPicPr>
          <p:cNvPr id="10" name="Bildobjekt 1" descr="signature_1368872">
            <a:extLst>
              <a:ext uri="{FF2B5EF4-FFF2-40B4-BE49-F238E27FC236}">
                <a16:creationId xmlns:a16="http://schemas.microsoft.com/office/drawing/2014/main" id="{8B459010-C7A6-4989-B0AF-9CEAE91AC439}"/>
              </a:ext>
            </a:extLst>
          </p:cNvPr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37780" y="6449447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04BED41-FC09-4B96-B655-9E0605842F9C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</p:spTree>
    <p:extLst>
      <p:ext uri="{BB962C8B-B14F-4D97-AF65-F5344CB8AC3E}">
        <p14:creationId xmlns:p14="http://schemas.microsoft.com/office/powerpoint/2010/main" val="146518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C706323-9DC7-459A-A78C-DF2173F465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640" y="1278899"/>
            <a:ext cx="11739292" cy="4796080"/>
          </a:xfrm>
          <a:prstGeom prst="rect">
            <a:avLst/>
          </a:prstGeom>
        </p:spPr>
      </p:pic>
      <p:pic>
        <p:nvPicPr>
          <p:cNvPr id="8" name="Picture 7" descr="A picture containing bag&#10;&#10;Description automatically generated">
            <a:extLst>
              <a:ext uri="{FF2B5EF4-FFF2-40B4-BE49-F238E27FC236}">
                <a16:creationId xmlns:a16="http://schemas.microsoft.com/office/drawing/2014/main" id="{679CF660-138B-4DA3-8394-95EC0C84EDC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47" r="18172"/>
          <a:stretch/>
        </p:blipFill>
        <p:spPr>
          <a:xfrm>
            <a:off x="10794123" y="72883"/>
            <a:ext cx="1033861" cy="167785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4793" y="350557"/>
            <a:ext cx="10356382" cy="822960"/>
          </a:xfrm>
        </p:spPr>
        <p:txBody>
          <a:bodyPr/>
          <a:lstStyle/>
          <a:p>
            <a:r>
              <a:rPr lang="sv-SE" b="1" kern="0" dirty="0" err="1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Models</a:t>
            </a:r>
            <a:r>
              <a:rPr lang="sv-SE" b="1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 and </a:t>
            </a:r>
            <a:r>
              <a:rPr lang="sv-SE" b="1" kern="0" dirty="0" err="1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Accessories</a:t>
            </a:r>
            <a:endParaRPr lang="sv-SE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3837" y="1653925"/>
            <a:ext cx="9732437" cy="4594476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  <a:tabLst>
                <a:tab pos="3763963" algn="l"/>
                <a:tab pos="8424863" algn="l"/>
              </a:tabLst>
            </a:pPr>
            <a:br>
              <a:rPr lang="en-US" sz="2000" dirty="0"/>
            </a:br>
            <a:endParaRPr lang="en-US" sz="2400" dirty="0"/>
          </a:p>
        </p:txBody>
      </p:sp>
      <p:pic>
        <p:nvPicPr>
          <p:cNvPr id="7" name="Bildobjekt 1" descr="signature_1368872">
            <a:extLst>
              <a:ext uri="{FF2B5EF4-FFF2-40B4-BE49-F238E27FC236}">
                <a16:creationId xmlns:a16="http://schemas.microsoft.com/office/drawing/2014/main" id="{178E7C8C-0AC6-4EF7-AD58-59D81604B38B}"/>
              </a:ext>
            </a:extLst>
          </p:cNvPr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1048" y="6449404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4A0274D-6EF9-43DC-B63E-19FF3E51BDB5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6" name="Picture 5" descr="A picture containing toy, cat, person, plane&#10;&#10;Description automatically generated">
            <a:extLst>
              <a:ext uri="{FF2B5EF4-FFF2-40B4-BE49-F238E27FC236}">
                <a16:creationId xmlns:a16="http://schemas.microsoft.com/office/drawing/2014/main" id="{477645E0-3617-4437-A2AC-368AC620639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1684" y="55785"/>
            <a:ext cx="1677854" cy="167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220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016" y="314103"/>
            <a:ext cx="10356382" cy="822960"/>
          </a:xfrm>
        </p:spPr>
        <p:txBody>
          <a:bodyPr/>
          <a:lstStyle/>
          <a:p>
            <a:r>
              <a:rPr lang="en-US" b="1" kern="0" dirty="0">
                <a:solidFill>
                  <a:sysClr val="windowText" lastClr="000000">
                    <a:lumMod val="85000"/>
                    <a:lumOff val="15000"/>
                  </a:sysClr>
                </a:solidFill>
                <a:cs typeface="Arial" pitchFamily="34" charset="0"/>
              </a:rPr>
              <a:t>Attenuation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5"/>
          </p:nvPr>
        </p:nvSpPr>
        <p:spPr>
          <a:xfrm>
            <a:off x="913837" y="1653925"/>
            <a:ext cx="9732437" cy="4594476"/>
          </a:xfrm>
        </p:spPr>
        <p:txBody>
          <a:bodyPr/>
          <a:lstStyle/>
          <a:p>
            <a:pPr marL="0" indent="0">
              <a:spcAft>
                <a:spcPts val="1200"/>
              </a:spcAft>
              <a:buNone/>
              <a:tabLst>
                <a:tab pos="3763963" algn="l"/>
                <a:tab pos="8424863" algn="l"/>
              </a:tabLst>
            </a:pPr>
            <a:br>
              <a:rPr lang="en-US" sz="2000" dirty="0"/>
            </a:br>
            <a:endParaRPr lang="en-US" sz="2400" dirty="0"/>
          </a:p>
        </p:txBody>
      </p:sp>
      <p:pic>
        <p:nvPicPr>
          <p:cNvPr id="7" name="Bildobjekt 1" descr="signature_1368872">
            <a:extLst>
              <a:ext uri="{FF2B5EF4-FFF2-40B4-BE49-F238E27FC236}">
                <a16:creationId xmlns:a16="http://schemas.microsoft.com/office/drawing/2014/main" id="{178E7C8C-0AC6-4EF7-AD58-59D81604B38B}"/>
              </a:ext>
            </a:extLst>
          </p:cNvPr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21048" y="6449404"/>
            <a:ext cx="1516440" cy="31339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4A0274D-6EF9-43DC-B63E-19FF3E51BDB5}"/>
              </a:ext>
            </a:extLst>
          </p:cNvPr>
          <p:cNvSpPr/>
          <p:nvPr/>
        </p:nvSpPr>
        <p:spPr>
          <a:xfrm>
            <a:off x="68094" y="6459166"/>
            <a:ext cx="2928025" cy="39883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80000" tIns="180000" rIns="180000" bIns="180000" rtlCol="0" anchor="t"/>
          <a:lstStyle/>
          <a:p>
            <a:pPr algn="ctr"/>
            <a:endParaRPr lang="sv-SE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292DC36-5D6C-4621-857F-26EE0ADBD9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016" y="1347828"/>
            <a:ext cx="5524500" cy="3962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3DC1B1-00E2-4F9C-854E-EB3F569082C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7729" y="1712406"/>
            <a:ext cx="5514975" cy="3676650"/>
          </a:xfrm>
          <a:prstGeom prst="rect">
            <a:avLst/>
          </a:prstGeom>
        </p:spPr>
      </p:pic>
      <p:pic>
        <p:nvPicPr>
          <p:cNvPr id="11" name="Picture 10" descr="A picture containing bag&#10;&#10;Description automatically generated">
            <a:extLst>
              <a:ext uri="{FF2B5EF4-FFF2-40B4-BE49-F238E27FC236}">
                <a16:creationId xmlns:a16="http://schemas.microsoft.com/office/drawing/2014/main" id="{0F9EDB4C-89CA-4084-AB27-E73446D23CE1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347" r="18172"/>
          <a:stretch/>
        </p:blipFill>
        <p:spPr>
          <a:xfrm>
            <a:off x="10794123" y="72883"/>
            <a:ext cx="1033861" cy="1677854"/>
          </a:xfrm>
          <a:prstGeom prst="rect">
            <a:avLst/>
          </a:prstGeom>
        </p:spPr>
      </p:pic>
      <p:pic>
        <p:nvPicPr>
          <p:cNvPr id="10" name="Picture 9" descr="A picture containing toy, cat, person, plane&#10;&#10;Description automatically generated">
            <a:extLst>
              <a:ext uri="{FF2B5EF4-FFF2-40B4-BE49-F238E27FC236}">
                <a16:creationId xmlns:a16="http://schemas.microsoft.com/office/drawing/2014/main" id="{F4435742-A2F2-40CB-AA5D-5CDA234CD94F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11684" y="55785"/>
            <a:ext cx="1677854" cy="1677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87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150209_3M_PPTTemplate_v7">
  <a:themeElements>
    <a:clrScheme name="TRIFECTA 8 LtBlue_DkBlue_Pur-A">
      <a:dk1>
        <a:sysClr val="windowText" lastClr="000000"/>
      </a:dk1>
      <a:lt1>
        <a:srgbClr val="FFFFFF"/>
      </a:lt1>
      <a:dk2>
        <a:srgbClr val="A8A8A8"/>
      </a:dk2>
      <a:lt2>
        <a:srgbClr val="595959"/>
      </a:lt2>
      <a:accent1>
        <a:srgbClr val="00C8E6"/>
      </a:accent1>
      <a:accent2>
        <a:srgbClr val="1E1E96"/>
      </a:accent2>
      <a:accent3>
        <a:srgbClr val="8228B4"/>
      </a:accent3>
      <a:accent4>
        <a:srgbClr val="008423"/>
      </a:accent4>
      <a:accent5>
        <a:srgbClr val="D2D2D2"/>
      </a:accent5>
      <a:accent6>
        <a:srgbClr val="FF0000"/>
      </a:accent6>
      <a:hlink>
        <a:srgbClr val="0563C1"/>
      </a:hlink>
      <a:folHlink>
        <a:srgbClr val="1E4E79"/>
      </a:folHlink>
    </a:clrScheme>
    <a:fontScheme name="3M Fonts TTF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7B855991-E11B-4FE6-99AC-122B2F4BC96D}" vid="{8ADE108D-080C-49EF-B933-64D7F307B799}"/>
    </a:ext>
  </a:extLst>
</a:theme>
</file>

<file path=ppt/theme/theme2.xml><?xml version="1.0" encoding="utf-8"?>
<a:theme xmlns:a="http://schemas.openxmlformats.org/drawingml/2006/main" name="1_150209_3M_PPTTemplate_v7">
  <a:themeElements>
    <a:clrScheme name="TRIFECTA 8 LtBlue_DkBlue_Pur-A">
      <a:dk1>
        <a:sysClr val="windowText" lastClr="000000"/>
      </a:dk1>
      <a:lt1>
        <a:srgbClr val="FFFFFF"/>
      </a:lt1>
      <a:dk2>
        <a:srgbClr val="A8A8A8"/>
      </a:dk2>
      <a:lt2>
        <a:srgbClr val="595959"/>
      </a:lt2>
      <a:accent1>
        <a:srgbClr val="00C8E6"/>
      </a:accent1>
      <a:accent2>
        <a:srgbClr val="1E1E96"/>
      </a:accent2>
      <a:accent3>
        <a:srgbClr val="8228B4"/>
      </a:accent3>
      <a:accent4>
        <a:srgbClr val="008423"/>
      </a:accent4>
      <a:accent5>
        <a:srgbClr val="D2D2D2"/>
      </a:accent5>
      <a:accent6>
        <a:srgbClr val="FF0000"/>
      </a:accent6>
      <a:hlink>
        <a:srgbClr val="0563C1"/>
      </a:hlink>
      <a:folHlink>
        <a:srgbClr val="1E4E79"/>
      </a:folHlink>
    </a:clrScheme>
    <a:fontScheme name="3M Fonts TTF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1" id="{7B855991-E11B-4FE6-99AC-122B2F4BC96D}" vid="{8ADE108D-080C-49EF-B933-64D7F307B799}"/>
    </a:ext>
  </a:extLst>
</a:theme>
</file>

<file path=ppt/theme/theme3.xml><?xml version="1.0" encoding="utf-8"?>
<a:theme xmlns:a="http://schemas.openxmlformats.org/drawingml/2006/main" name="3M_2013_PPT_Template_1.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3M">
      <a:majorFont>
        <a:latin typeface="Arial Narrow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+mn-lt"/>
            <a:ea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Arial" charset="0"/>
            <a:cs typeface="Arial" charset="0"/>
          </a:defRPr>
        </a:defPPr>
      </a:lstStyle>
    </a:lnDef>
    <a:txDef>
      <a:spPr>
        <a:noFill/>
      </a:spPr>
      <a:bodyPr wrap="square" rtlCol="0">
        <a:noAutofit/>
      </a:bodyPr>
      <a:lstStyle>
        <a:defPPr>
          <a:defRPr smtClean="0">
            <a:latin typeface="+mn-lt"/>
          </a:defRPr>
        </a:defPPr>
      </a:lstStyle>
    </a:tx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C4CB3"/>
        </a:accent1>
        <a:accent2>
          <a:srgbClr val="B32600"/>
        </a:accent2>
        <a:accent3>
          <a:srgbClr val="FFFFFF"/>
        </a:accent3>
        <a:accent4>
          <a:srgbClr val="000000"/>
        </a:accent4>
        <a:accent5>
          <a:srgbClr val="AAB2D6"/>
        </a:accent5>
        <a:accent6>
          <a:srgbClr val="A22100"/>
        </a:accent6>
        <a:hlink>
          <a:srgbClr val="4C198C"/>
        </a:hlink>
        <a:folHlink>
          <a:srgbClr val="4C99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B32600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A22100"/>
        </a:accent6>
        <a:hlink>
          <a:srgbClr val="0C4CB3"/>
        </a:hlink>
        <a:folHlink>
          <a:srgbClr val="4C19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0000"/>
        </a:accent1>
        <a:accent2>
          <a:srgbClr val="009900"/>
        </a:accent2>
        <a:accent3>
          <a:srgbClr val="FFFFFF"/>
        </a:accent3>
        <a:accent4>
          <a:srgbClr val="000000"/>
        </a:accent4>
        <a:accent5>
          <a:srgbClr val="AAAAAA"/>
        </a:accent5>
        <a:accent6>
          <a:srgbClr val="008A00"/>
        </a:accent6>
        <a:hlink>
          <a:srgbClr val="0C4CB3"/>
        </a:hlink>
        <a:folHlink>
          <a:srgbClr val="4C198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1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68B1"/>
        </a:accent1>
        <a:accent2>
          <a:srgbClr val="7C9DCC"/>
        </a:accent2>
        <a:accent3>
          <a:srgbClr val="FFFFFF"/>
        </a:accent3>
        <a:accent4>
          <a:srgbClr val="000000"/>
        </a:accent4>
        <a:accent5>
          <a:srgbClr val="AAB9D5"/>
        </a:accent5>
        <a:accent6>
          <a:srgbClr val="708EB9"/>
        </a:accent6>
        <a:hlink>
          <a:srgbClr val="FF9933"/>
        </a:hlink>
        <a:folHlink>
          <a:srgbClr val="EEF3A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6_150209_3M_PPTTemplate_v7">
  <a:themeElements>
    <a:clrScheme name="3M colourway BLUE THEME">
      <a:dk1>
        <a:srgbClr val="000000"/>
      </a:dk1>
      <a:lt1>
        <a:sysClr val="window" lastClr="FFFFFF"/>
      </a:lt1>
      <a:dk2>
        <a:srgbClr val="000000"/>
      </a:dk2>
      <a:lt2>
        <a:srgbClr val="00C7E6"/>
      </a:lt2>
      <a:accent1>
        <a:srgbClr val="003DE6"/>
      </a:accent1>
      <a:accent2>
        <a:srgbClr val="1F1F96"/>
      </a:accent2>
      <a:accent3>
        <a:srgbClr val="8229B5"/>
      </a:accent3>
      <a:accent4>
        <a:srgbClr val="8C006E"/>
      </a:accent4>
      <a:accent5>
        <a:srgbClr val="D60093"/>
      </a:accent5>
      <a:accent6>
        <a:srgbClr val="9D90A0"/>
      </a:accent6>
      <a:hlink>
        <a:srgbClr val="FF0000"/>
      </a:hlink>
      <a:folHlink>
        <a:srgbClr val="9D90A0"/>
      </a:folHlink>
    </a:clrScheme>
    <a:fontScheme name="3M Fonts TTF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76C96213-D747-4720-83D2-A9C4E37202CD}" vid="{02F324C2-696B-4914-8A1C-02B3EC5D0EAF}"/>
    </a:ext>
  </a:extLst>
</a:theme>
</file>

<file path=ppt/theme/theme5.xml><?xml version="1.0" encoding="utf-8"?>
<a:theme xmlns:a="http://schemas.openxmlformats.org/drawingml/2006/main" name="2_150209_3M_PPTTemplate_v7">
  <a:themeElements>
    <a:clrScheme name="TRIFECTA 06 LtBlue_Blue_DkBlue">
      <a:dk1>
        <a:sysClr val="windowText" lastClr="000000"/>
      </a:dk1>
      <a:lt1>
        <a:srgbClr val="FFFFFF"/>
      </a:lt1>
      <a:dk2>
        <a:srgbClr val="A8A8A8"/>
      </a:dk2>
      <a:lt2>
        <a:srgbClr val="595959"/>
      </a:lt2>
      <a:accent1>
        <a:srgbClr val="00C8E6"/>
      </a:accent1>
      <a:accent2>
        <a:srgbClr val="003CE6"/>
      </a:accent2>
      <a:accent3>
        <a:srgbClr val="1E1E96"/>
      </a:accent3>
      <a:accent4>
        <a:srgbClr val="008423"/>
      </a:accent4>
      <a:accent5>
        <a:srgbClr val="D2D2D2"/>
      </a:accent5>
      <a:accent6>
        <a:srgbClr val="FF0000"/>
      </a:accent6>
      <a:hlink>
        <a:srgbClr val="0563C1"/>
      </a:hlink>
      <a:folHlink>
        <a:srgbClr val="1E4E79"/>
      </a:folHlink>
    </a:clrScheme>
    <a:fontScheme name="3M Fonts TTF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  <a:ln>
          <a:noFill/>
        </a:ln>
      </a:spPr>
      <a:bodyPr lIns="180000" tIns="180000" rIns="180000" bIns="180000" rtlCol="0" anchor="t"/>
      <a:lstStyle>
        <a:defPPr>
          <a:defRPr sz="2000"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>
          <a:defRPr sz="2000"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76C96213-D747-4720-83D2-A9C4E37202CD}" vid="{02F324C2-696B-4914-8A1C-02B3EC5D0EAF}"/>
    </a:ext>
  </a:extLst>
</a:theme>
</file>

<file path=ppt/theme/theme6.xml><?xml version="1.0" encoding="utf-8"?>
<a:theme xmlns:a="http://schemas.openxmlformats.org/drawingml/2006/main" name="Office Theme">
  <a:themeElements>
    <a:clrScheme name="3M Colours">
      <a:dk1>
        <a:sysClr val="windowText" lastClr="000000"/>
      </a:dk1>
      <a:lt1>
        <a:sysClr val="window" lastClr="FFFFFF"/>
      </a:lt1>
      <a:dk2>
        <a:srgbClr val="595959"/>
      </a:dk2>
      <a:lt2>
        <a:srgbClr val="D2D2D2"/>
      </a:lt2>
      <a:accent1>
        <a:srgbClr val="FF0000"/>
      </a:accent1>
      <a:accent2>
        <a:srgbClr val="F5821E"/>
      </a:accent2>
      <a:accent3>
        <a:srgbClr val="FAAA19"/>
      </a:accent3>
      <a:accent4>
        <a:srgbClr val="FF0000"/>
      </a:accent4>
      <a:accent5>
        <a:srgbClr val="F5821E"/>
      </a:accent5>
      <a:accent6>
        <a:srgbClr val="FAAA19"/>
      </a:accent6>
      <a:hlink>
        <a:srgbClr val="000000"/>
      </a:hlink>
      <a:folHlink>
        <a:srgbClr val="000000"/>
      </a:folHlink>
    </a:clrScheme>
    <a:fontScheme name="3M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3M Colours">
      <a:dk1>
        <a:sysClr val="windowText" lastClr="000000"/>
      </a:dk1>
      <a:lt1>
        <a:sysClr val="window" lastClr="FFFFFF"/>
      </a:lt1>
      <a:dk2>
        <a:srgbClr val="595959"/>
      </a:dk2>
      <a:lt2>
        <a:srgbClr val="D2D2D2"/>
      </a:lt2>
      <a:accent1>
        <a:srgbClr val="FF0000"/>
      </a:accent1>
      <a:accent2>
        <a:srgbClr val="F5821E"/>
      </a:accent2>
      <a:accent3>
        <a:srgbClr val="FAAA19"/>
      </a:accent3>
      <a:accent4>
        <a:srgbClr val="FF0000"/>
      </a:accent4>
      <a:accent5>
        <a:srgbClr val="F5821E"/>
      </a:accent5>
      <a:accent6>
        <a:srgbClr val="FAAA19"/>
      </a:accent6>
      <a:hlink>
        <a:srgbClr val="000000"/>
      </a:hlink>
      <a:folHlink>
        <a:srgbClr val="000000"/>
      </a:folHlink>
    </a:clrScheme>
    <a:fontScheme name="3M">
      <a:majorFont>
        <a:latin typeface="3M Circular TT Bold"/>
        <a:ea typeface=""/>
        <a:cs typeface=""/>
      </a:majorFont>
      <a:minorFont>
        <a:latin typeface="3M Circular TT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5E2647B75461545A6E72F9896E09C25" ma:contentTypeVersion="13" ma:contentTypeDescription="Create a new document." ma:contentTypeScope="" ma:versionID="ac5f0a47191f8e1d711c5f723d3949e7">
  <xsd:schema xmlns:xsd="http://www.w3.org/2001/XMLSchema" xmlns:xs="http://www.w3.org/2001/XMLSchema" xmlns:p="http://schemas.microsoft.com/office/2006/metadata/properties" xmlns:ns3="02e225af-7760-4746-9ade-c2c2b75c8805" xmlns:ns4="9a4c1f2d-99e1-4f9d-a727-ffd0affde9ea" targetNamespace="http://schemas.microsoft.com/office/2006/metadata/properties" ma:root="true" ma:fieldsID="b5a5e55e48f0ee61466809508ebfc5a0" ns3:_="" ns4:_="">
    <xsd:import namespace="02e225af-7760-4746-9ade-c2c2b75c8805"/>
    <xsd:import namespace="9a4c1f2d-99e1-4f9d-a727-ffd0affde9ea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Location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225af-7760-4746-9ade-c2c2b75c8805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4c1f2d-99e1-4f9d-a727-ffd0affde9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5" nillable="true" ma:displayName="MediaServiceLocation" ma:internalName="MediaServiceLocation" ma:readOnly="true">
      <xsd:simpleType>
        <xsd:restriction base="dms:Text"/>
      </xsd:simpleType>
    </xsd:element>
    <xsd:element name="MediaServiceOCR" ma:index="16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836663-5F1D-4B3F-9853-DDE1D83EFC7E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9a4c1f2d-99e1-4f9d-a727-ffd0affde9ea"/>
    <ds:schemaRef ds:uri="http://purl.org/dc/elements/1.1/"/>
    <ds:schemaRef ds:uri="http://schemas.microsoft.com/office/2006/metadata/properties"/>
    <ds:schemaRef ds:uri="02e225af-7760-4746-9ade-c2c2b75c8805"/>
    <ds:schemaRef ds:uri="http://purl.org/dc/terms/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94362C7B-D56F-43BF-8DF3-4432FA694C7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35EC36A-9444-4659-ADA0-DC3CE0C4C0D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2e225af-7760-4746-9ade-c2c2b75c8805"/>
    <ds:schemaRef ds:uri="9a4c1f2d-99e1-4f9d-a727-ffd0affde9e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3M_PPT_Presentation_020915</Template>
  <TotalTime>0</TotalTime>
  <Words>463</Words>
  <Application>Microsoft Office PowerPoint</Application>
  <PresentationFormat>Widescreen</PresentationFormat>
  <Paragraphs>94</Paragraphs>
  <Slides>15</Slides>
  <Notes>13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5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3M Circular TT Bold</vt:lpstr>
      <vt:lpstr>3M Circular TT Bold (</vt:lpstr>
      <vt:lpstr>3M Circular TT Book</vt:lpstr>
      <vt:lpstr>Arial</vt:lpstr>
      <vt:lpstr>Arial Black</vt:lpstr>
      <vt:lpstr>Arial Narrow</vt:lpstr>
      <vt:lpstr>Wingdings</vt:lpstr>
      <vt:lpstr>150209_3M_PPTTemplate_v7</vt:lpstr>
      <vt:lpstr>1_150209_3M_PPTTemplate_v7</vt:lpstr>
      <vt:lpstr>3M_2013_PPT_Template_1.3</vt:lpstr>
      <vt:lpstr>16_150209_3M_PPTTemplate_v7</vt:lpstr>
      <vt:lpstr>2_150209_3M_PPTTemplate_v7</vt:lpstr>
      <vt:lpstr>think-cell Slide</vt:lpstr>
      <vt:lpstr>NPI´s  3M™ PELTOR™ New LiteCom Plus  </vt:lpstr>
      <vt:lpstr>3M™ PELTOR™ LiteCom Plus</vt:lpstr>
      <vt:lpstr>3M™ PELTOR™ LiteCom Plus – main functions</vt:lpstr>
      <vt:lpstr>MMI – “Man Machine Interface”</vt:lpstr>
      <vt:lpstr>Menu system (press the On/Off button once)</vt:lpstr>
      <vt:lpstr>Sub Menu, press (+) and (-) </vt:lpstr>
      <vt:lpstr>3M™ PELTOR™ ACK081 - Litium-ion battery</vt:lpstr>
      <vt:lpstr>Models and Accessories</vt:lpstr>
      <vt:lpstr>Attenuation</vt:lpstr>
      <vt:lpstr>In the box</vt:lpstr>
      <vt:lpstr>News compare to old 3M™ PELTOR™ LiteCom Plus</vt:lpstr>
      <vt:lpstr>Compatibility </vt:lpstr>
      <vt:lpstr>3M™ PELTOR™ LiteCom Product Family </vt:lpstr>
      <vt:lpstr>PowerPoint Presentation</vt:lpstr>
      <vt:lpstr>Thank you!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2015 Trifecta 1.0</dc:title>
  <dc:creator/>
  <dc:description>brand.3M.com</dc:description>
  <cp:lastModifiedBy/>
  <cp:revision>1</cp:revision>
  <dcterms:created xsi:type="dcterms:W3CDTF">2015-02-10T20:12:44Z</dcterms:created>
  <dcterms:modified xsi:type="dcterms:W3CDTF">2020-11-06T10:48:18Z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1958178</vt:lpwstr>
  </property>
  <property fmtid="{D5CDD505-2E9C-101B-9397-08002B2CF9AE}" pid="3" name="NXPowerLiteSettings">
    <vt:lpwstr>A74006B004C800</vt:lpwstr>
  </property>
  <property fmtid="{D5CDD505-2E9C-101B-9397-08002B2CF9AE}" pid="4" name="NXPowerLiteVersion">
    <vt:lpwstr>D6.0.7</vt:lpwstr>
  </property>
  <property fmtid="{D5CDD505-2E9C-101B-9397-08002B2CF9AE}" pid="5" name="ContentTypeId">
    <vt:lpwstr>0x010100C5E2647B75461545A6E72F9896E09C25</vt:lpwstr>
  </property>
</Properties>
</file>